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sldIdLst>
    <p:sldId id="265" r:id="rId5"/>
    <p:sldId id="261" r:id="rId6"/>
    <p:sldId id="260" r:id="rId7"/>
    <p:sldId id="266" r:id="rId8"/>
    <p:sldId id="257" r:id="rId9"/>
    <p:sldId id="256" r:id="rId10"/>
    <p:sldId id="268" r:id="rId11"/>
    <p:sldId id="269" r:id="rId12"/>
    <p:sldId id="270" r:id="rId13"/>
    <p:sldId id="274" r:id="rId14"/>
    <p:sldId id="267" r:id="rId15"/>
    <p:sldId id="258" r:id="rId16"/>
    <p:sldId id="272" r:id="rId17"/>
    <p:sldId id="259" r:id="rId18"/>
    <p:sldId id="276" r:id="rId19"/>
    <p:sldId id="277" r:id="rId20"/>
    <p:sldId id="278" r:id="rId21"/>
    <p:sldId id="273" r:id="rId22"/>
    <p:sldId id="271" r:id="rId23"/>
    <p:sldId id="263" r:id="rId24"/>
    <p:sldId id="279" r:id="rId25"/>
    <p:sldId id="262" r:id="rId26"/>
  </p:sldIdLst>
  <p:sldSz cx="9601200" cy="73152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149"/>
    <a:srgbClr val="5A1325"/>
    <a:srgbClr val="0079BF"/>
    <a:srgbClr val="00D6E6"/>
    <a:srgbClr val="587FA8"/>
    <a:srgbClr val="CA611F"/>
    <a:srgbClr val="772A91"/>
    <a:srgbClr val="7A2992"/>
    <a:srgbClr val="0764B2"/>
    <a:srgbClr val="2D8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86447" autoAdjust="0"/>
  </p:normalViewPr>
  <p:slideViewPr>
    <p:cSldViewPr snapToGrid="0">
      <p:cViewPr>
        <p:scale>
          <a:sx n="77" d="100"/>
          <a:sy n="77" d="100"/>
        </p:scale>
        <p:origin x="13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59201-CE8B-4BA5-9CE9-9A90A5D911D0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7C44155-BDB4-44AC-98F0-C9AF941DFF2A}">
      <dgm:prSet/>
      <dgm:spPr/>
      <dgm:t>
        <a:bodyPr/>
        <a:lstStyle/>
        <a:p>
          <a:r>
            <a:rPr lang="en-US" dirty="0"/>
            <a:t>Obtained pre-trained models of each artist </a:t>
          </a:r>
        </a:p>
      </dgm:t>
    </dgm:pt>
    <dgm:pt modelId="{D03BC8A2-2C55-429C-AF9A-AF754A0C5468}" type="parTrans" cxnId="{6FDCCB3E-6445-44E1-9BA7-095F3F90FD10}">
      <dgm:prSet/>
      <dgm:spPr/>
      <dgm:t>
        <a:bodyPr/>
        <a:lstStyle/>
        <a:p>
          <a:endParaRPr lang="en-US"/>
        </a:p>
      </dgm:t>
    </dgm:pt>
    <dgm:pt modelId="{8779E286-141C-485D-AD62-13538FC6D7D0}" type="sibTrans" cxnId="{6FDCCB3E-6445-44E1-9BA7-095F3F90FD10}">
      <dgm:prSet/>
      <dgm:spPr/>
      <dgm:t>
        <a:bodyPr/>
        <a:lstStyle/>
        <a:p>
          <a:endParaRPr lang="en-US"/>
        </a:p>
      </dgm:t>
    </dgm:pt>
    <dgm:pt modelId="{2BB46F3E-653F-43FD-B593-42182F25CD9F}">
      <dgm:prSet/>
      <dgm:spPr/>
      <dgm:t>
        <a:bodyPr/>
        <a:lstStyle/>
        <a:p>
          <a:r>
            <a:rPr lang="en-US" dirty="0"/>
            <a:t>Used OpenCV and CV2 to extract frames and apply the pretrained model to it </a:t>
          </a:r>
        </a:p>
      </dgm:t>
    </dgm:pt>
    <dgm:pt modelId="{77C289A7-068C-4C91-9D47-FB1F95619C98}" type="parTrans" cxnId="{5125CECD-6713-4377-8B43-940C8DD18927}">
      <dgm:prSet/>
      <dgm:spPr/>
      <dgm:t>
        <a:bodyPr/>
        <a:lstStyle/>
        <a:p>
          <a:endParaRPr lang="en-US"/>
        </a:p>
      </dgm:t>
    </dgm:pt>
    <dgm:pt modelId="{BD19ABEC-E8D0-42D9-9DF9-6AC546CC232A}" type="sibTrans" cxnId="{5125CECD-6713-4377-8B43-940C8DD18927}">
      <dgm:prSet/>
      <dgm:spPr/>
      <dgm:t>
        <a:bodyPr/>
        <a:lstStyle/>
        <a:p>
          <a:endParaRPr lang="en-US"/>
        </a:p>
      </dgm:t>
    </dgm:pt>
    <dgm:pt modelId="{743254F2-FA0B-424A-B9D3-9EEFD4B8F856}">
      <dgm:prSet/>
      <dgm:spPr/>
      <dgm:t>
        <a:bodyPr/>
        <a:lstStyle/>
        <a:p>
          <a:r>
            <a:rPr lang="en-US"/>
            <a:t>Important functions (VideoCapture(0), read(), etc.) </a:t>
          </a:r>
        </a:p>
      </dgm:t>
    </dgm:pt>
    <dgm:pt modelId="{6F79861C-2B16-4947-99A0-0400A34FD247}" type="parTrans" cxnId="{E3545788-FB14-4BA3-805D-0E58D38C965B}">
      <dgm:prSet/>
      <dgm:spPr/>
      <dgm:t>
        <a:bodyPr/>
        <a:lstStyle/>
        <a:p>
          <a:endParaRPr lang="en-US"/>
        </a:p>
      </dgm:t>
    </dgm:pt>
    <dgm:pt modelId="{884293A4-7445-4BDE-8179-D555EA0A3197}" type="sibTrans" cxnId="{E3545788-FB14-4BA3-805D-0E58D38C965B}">
      <dgm:prSet/>
      <dgm:spPr/>
      <dgm:t>
        <a:bodyPr/>
        <a:lstStyle/>
        <a:p>
          <a:endParaRPr lang="en-US"/>
        </a:p>
      </dgm:t>
    </dgm:pt>
    <dgm:pt modelId="{C5030D26-1D85-4DDC-ADDD-17DD6F44E354}">
      <dgm:prSet/>
      <dgm:spPr/>
      <dgm:t>
        <a:bodyPr/>
        <a:lstStyle/>
        <a:p>
          <a:r>
            <a:rPr lang="en-US"/>
            <a:t>Passed style(Van Gogh, Monet, Picaso, etc.) as a parameter</a:t>
          </a:r>
        </a:p>
      </dgm:t>
    </dgm:pt>
    <dgm:pt modelId="{0A0803EB-1480-426E-B354-AC63D71D28E6}" type="parTrans" cxnId="{C855B456-16B7-4BB4-A059-BF524CB14059}">
      <dgm:prSet/>
      <dgm:spPr/>
      <dgm:t>
        <a:bodyPr/>
        <a:lstStyle/>
        <a:p>
          <a:endParaRPr lang="en-US"/>
        </a:p>
      </dgm:t>
    </dgm:pt>
    <dgm:pt modelId="{3BE55DE7-E0FE-41B2-99D1-578D7EA1B0F6}" type="sibTrans" cxnId="{C855B456-16B7-4BB4-A059-BF524CB14059}">
      <dgm:prSet/>
      <dgm:spPr/>
      <dgm:t>
        <a:bodyPr/>
        <a:lstStyle/>
        <a:p>
          <a:endParaRPr lang="en-US"/>
        </a:p>
      </dgm:t>
    </dgm:pt>
    <dgm:pt modelId="{A8E9DB59-BB56-42F4-8D10-C7AD3FE72576}" type="pres">
      <dgm:prSet presAssocID="{F8D59201-CE8B-4BA5-9CE9-9A90A5D911D0}" presName="diagram" presStyleCnt="0">
        <dgm:presLayoutVars>
          <dgm:dir/>
          <dgm:resizeHandles val="exact"/>
        </dgm:presLayoutVars>
      </dgm:prSet>
      <dgm:spPr/>
    </dgm:pt>
    <dgm:pt modelId="{1EE90586-29A6-4A17-935E-549D855DC333}" type="pres">
      <dgm:prSet presAssocID="{E7C44155-BDB4-44AC-98F0-C9AF941DFF2A}" presName="node" presStyleLbl="node1" presStyleIdx="0" presStyleCnt="4">
        <dgm:presLayoutVars>
          <dgm:bulletEnabled val="1"/>
        </dgm:presLayoutVars>
      </dgm:prSet>
      <dgm:spPr/>
    </dgm:pt>
    <dgm:pt modelId="{CD01915A-35E8-4432-BA5A-50E60A7E7266}" type="pres">
      <dgm:prSet presAssocID="{8779E286-141C-485D-AD62-13538FC6D7D0}" presName="sibTrans" presStyleLbl="sibTrans2D1" presStyleIdx="0" presStyleCnt="3"/>
      <dgm:spPr/>
    </dgm:pt>
    <dgm:pt modelId="{32106BF7-D619-4ABC-9473-FEB4CDF494BF}" type="pres">
      <dgm:prSet presAssocID="{8779E286-141C-485D-AD62-13538FC6D7D0}" presName="connectorText" presStyleLbl="sibTrans2D1" presStyleIdx="0" presStyleCnt="3"/>
      <dgm:spPr/>
    </dgm:pt>
    <dgm:pt modelId="{472AAC4B-1085-4454-8111-EF71B4D8C1A6}" type="pres">
      <dgm:prSet presAssocID="{2BB46F3E-653F-43FD-B593-42182F25CD9F}" presName="node" presStyleLbl="node1" presStyleIdx="1" presStyleCnt="4">
        <dgm:presLayoutVars>
          <dgm:bulletEnabled val="1"/>
        </dgm:presLayoutVars>
      </dgm:prSet>
      <dgm:spPr/>
    </dgm:pt>
    <dgm:pt modelId="{67B9836A-D32E-4546-9C95-408F4CCA9709}" type="pres">
      <dgm:prSet presAssocID="{BD19ABEC-E8D0-42D9-9DF9-6AC546CC232A}" presName="sibTrans" presStyleLbl="sibTrans2D1" presStyleIdx="1" presStyleCnt="3"/>
      <dgm:spPr/>
    </dgm:pt>
    <dgm:pt modelId="{64BBA976-7493-438B-86C8-D8A90C79C635}" type="pres">
      <dgm:prSet presAssocID="{BD19ABEC-E8D0-42D9-9DF9-6AC546CC232A}" presName="connectorText" presStyleLbl="sibTrans2D1" presStyleIdx="1" presStyleCnt="3"/>
      <dgm:spPr/>
    </dgm:pt>
    <dgm:pt modelId="{6C4538F7-BFAB-45C7-BBC3-95790F5AC63B}" type="pres">
      <dgm:prSet presAssocID="{743254F2-FA0B-424A-B9D3-9EEFD4B8F856}" presName="node" presStyleLbl="node1" presStyleIdx="2" presStyleCnt="4">
        <dgm:presLayoutVars>
          <dgm:bulletEnabled val="1"/>
        </dgm:presLayoutVars>
      </dgm:prSet>
      <dgm:spPr/>
    </dgm:pt>
    <dgm:pt modelId="{872A82AB-456B-40A2-928F-EBB7F2197FC9}" type="pres">
      <dgm:prSet presAssocID="{884293A4-7445-4BDE-8179-D555EA0A3197}" presName="sibTrans" presStyleLbl="sibTrans2D1" presStyleIdx="2" presStyleCnt="3"/>
      <dgm:spPr/>
    </dgm:pt>
    <dgm:pt modelId="{0FDD60DA-9174-4D48-8B45-89296B5CF8DB}" type="pres">
      <dgm:prSet presAssocID="{884293A4-7445-4BDE-8179-D555EA0A3197}" presName="connectorText" presStyleLbl="sibTrans2D1" presStyleIdx="2" presStyleCnt="3"/>
      <dgm:spPr/>
    </dgm:pt>
    <dgm:pt modelId="{A15C8687-C27E-4641-871B-B5C0B17D5DCB}" type="pres">
      <dgm:prSet presAssocID="{C5030D26-1D85-4DDC-ADDD-17DD6F44E354}" presName="node" presStyleLbl="node1" presStyleIdx="3" presStyleCnt="4">
        <dgm:presLayoutVars>
          <dgm:bulletEnabled val="1"/>
        </dgm:presLayoutVars>
      </dgm:prSet>
      <dgm:spPr/>
    </dgm:pt>
  </dgm:ptLst>
  <dgm:cxnLst>
    <dgm:cxn modelId="{6FDCCB3E-6445-44E1-9BA7-095F3F90FD10}" srcId="{F8D59201-CE8B-4BA5-9CE9-9A90A5D911D0}" destId="{E7C44155-BDB4-44AC-98F0-C9AF941DFF2A}" srcOrd="0" destOrd="0" parTransId="{D03BC8A2-2C55-429C-AF9A-AF754A0C5468}" sibTransId="{8779E286-141C-485D-AD62-13538FC6D7D0}"/>
    <dgm:cxn modelId="{14687A40-C827-4A3C-B297-382DB07ED851}" type="presOf" srcId="{BD19ABEC-E8D0-42D9-9DF9-6AC546CC232A}" destId="{64BBA976-7493-438B-86C8-D8A90C79C635}" srcOrd="1" destOrd="0" presId="urn:microsoft.com/office/officeart/2005/8/layout/process5"/>
    <dgm:cxn modelId="{E18DCE54-7410-4B15-8394-168524B78A92}" type="presOf" srcId="{8779E286-141C-485D-AD62-13538FC6D7D0}" destId="{32106BF7-D619-4ABC-9473-FEB4CDF494BF}" srcOrd="1" destOrd="0" presId="urn:microsoft.com/office/officeart/2005/8/layout/process5"/>
    <dgm:cxn modelId="{C855B456-16B7-4BB4-A059-BF524CB14059}" srcId="{F8D59201-CE8B-4BA5-9CE9-9A90A5D911D0}" destId="{C5030D26-1D85-4DDC-ADDD-17DD6F44E354}" srcOrd="3" destOrd="0" parTransId="{0A0803EB-1480-426E-B354-AC63D71D28E6}" sibTransId="{3BE55DE7-E0FE-41B2-99D1-578D7EA1B0F6}"/>
    <dgm:cxn modelId="{E3545788-FB14-4BA3-805D-0E58D38C965B}" srcId="{F8D59201-CE8B-4BA5-9CE9-9A90A5D911D0}" destId="{743254F2-FA0B-424A-B9D3-9EEFD4B8F856}" srcOrd="2" destOrd="0" parTransId="{6F79861C-2B16-4947-99A0-0400A34FD247}" sibTransId="{884293A4-7445-4BDE-8179-D555EA0A3197}"/>
    <dgm:cxn modelId="{7B636F8F-7419-4620-BBB4-6CB513555211}" type="presOf" srcId="{2BB46F3E-653F-43FD-B593-42182F25CD9F}" destId="{472AAC4B-1085-4454-8111-EF71B4D8C1A6}" srcOrd="0" destOrd="0" presId="urn:microsoft.com/office/officeart/2005/8/layout/process5"/>
    <dgm:cxn modelId="{05CA7A9B-9FC6-4905-9521-5DD95E530C84}" type="presOf" srcId="{E7C44155-BDB4-44AC-98F0-C9AF941DFF2A}" destId="{1EE90586-29A6-4A17-935E-549D855DC333}" srcOrd="0" destOrd="0" presId="urn:microsoft.com/office/officeart/2005/8/layout/process5"/>
    <dgm:cxn modelId="{F90C38A7-88BF-4896-AA6A-0171E7C67D55}" type="presOf" srcId="{8779E286-141C-485D-AD62-13538FC6D7D0}" destId="{CD01915A-35E8-4432-BA5A-50E60A7E7266}" srcOrd="0" destOrd="0" presId="urn:microsoft.com/office/officeart/2005/8/layout/process5"/>
    <dgm:cxn modelId="{801D9DA7-1AAB-42A4-B21F-1A77D681D6FD}" type="presOf" srcId="{BD19ABEC-E8D0-42D9-9DF9-6AC546CC232A}" destId="{67B9836A-D32E-4546-9C95-408F4CCA9709}" srcOrd="0" destOrd="0" presId="urn:microsoft.com/office/officeart/2005/8/layout/process5"/>
    <dgm:cxn modelId="{81A484AD-8B1D-4B7B-B264-CFF087C0AE22}" type="presOf" srcId="{C5030D26-1D85-4DDC-ADDD-17DD6F44E354}" destId="{A15C8687-C27E-4641-871B-B5C0B17D5DCB}" srcOrd="0" destOrd="0" presId="urn:microsoft.com/office/officeart/2005/8/layout/process5"/>
    <dgm:cxn modelId="{EC83CBC6-4384-436C-A709-BEE2B28258FF}" type="presOf" srcId="{884293A4-7445-4BDE-8179-D555EA0A3197}" destId="{872A82AB-456B-40A2-928F-EBB7F2197FC9}" srcOrd="0" destOrd="0" presId="urn:microsoft.com/office/officeart/2005/8/layout/process5"/>
    <dgm:cxn modelId="{5125CECD-6713-4377-8B43-940C8DD18927}" srcId="{F8D59201-CE8B-4BA5-9CE9-9A90A5D911D0}" destId="{2BB46F3E-653F-43FD-B593-42182F25CD9F}" srcOrd="1" destOrd="0" parTransId="{77C289A7-068C-4C91-9D47-FB1F95619C98}" sibTransId="{BD19ABEC-E8D0-42D9-9DF9-6AC546CC232A}"/>
    <dgm:cxn modelId="{8464CCEF-3518-43DA-8F68-82CBFB2A2BEF}" type="presOf" srcId="{884293A4-7445-4BDE-8179-D555EA0A3197}" destId="{0FDD60DA-9174-4D48-8B45-89296B5CF8DB}" srcOrd="1" destOrd="0" presId="urn:microsoft.com/office/officeart/2005/8/layout/process5"/>
    <dgm:cxn modelId="{1CD483F5-E9EF-4411-960F-DC5386FB11E1}" type="presOf" srcId="{743254F2-FA0B-424A-B9D3-9EEFD4B8F856}" destId="{6C4538F7-BFAB-45C7-BBC3-95790F5AC63B}" srcOrd="0" destOrd="0" presId="urn:microsoft.com/office/officeart/2005/8/layout/process5"/>
    <dgm:cxn modelId="{B0E7A9FF-8C98-4D19-8E40-DA6A500923BE}" type="presOf" srcId="{F8D59201-CE8B-4BA5-9CE9-9A90A5D911D0}" destId="{A8E9DB59-BB56-42F4-8D10-C7AD3FE72576}" srcOrd="0" destOrd="0" presId="urn:microsoft.com/office/officeart/2005/8/layout/process5"/>
    <dgm:cxn modelId="{8F9D11D6-F556-4182-B068-5927DE5DA8CD}" type="presParOf" srcId="{A8E9DB59-BB56-42F4-8D10-C7AD3FE72576}" destId="{1EE90586-29A6-4A17-935E-549D855DC333}" srcOrd="0" destOrd="0" presId="urn:microsoft.com/office/officeart/2005/8/layout/process5"/>
    <dgm:cxn modelId="{AE62B224-D675-4942-A757-5FDD216B85CE}" type="presParOf" srcId="{A8E9DB59-BB56-42F4-8D10-C7AD3FE72576}" destId="{CD01915A-35E8-4432-BA5A-50E60A7E7266}" srcOrd="1" destOrd="0" presId="urn:microsoft.com/office/officeart/2005/8/layout/process5"/>
    <dgm:cxn modelId="{41BA4D39-27A2-4964-A417-0E1A0969E723}" type="presParOf" srcId="{CD01915A-35E8-4432-BA5A-50E60A7E7266}" destId="{32106BF7-D619-4ABC-9473-FEB4CDF494BF}" srcOrd="0" destOrd="0" presId="urn:microsoft.com/office/officeart/2005/8/layout/process5"/>
    <dgm:cxn modelId="{B5874EB0-BA47-4DFB-B0A0-3609A731AE70}" type="presParOf" srcId="{A8E9DB59-BB56-42F4-8D10-C7AD3FE72576}" destId="{472AAC4B-1085-4454-8111-EF71B4D8C1A6}" srcOrd="2" destOrd="0" presId="urn:microsoft.com/office/officeart/2005/8/layout/process5"/>
    <dgm:cxn modelId="{D1F8C414-D271-4F93-82C8-65408D1EED54}" type="presParOf" srcId="{A8E9DB59-BB56-42F4-8D10-C7AD3FE72576}" destId="{67B9836A-D32E-4546-9C95-408F4CCA9709}" srcOrd="3" destOrd="0" presId="urn:microsoft.com/office/officeart/2005/8/layout/process5"/>
    <dgm:cxn modelId="{8EB8D674-55E3-4363-8F21-46772348E8FF}" type="presParOf" srcId="{67B9836A-D32E-4546-9C95-408F4CCA9709}" destId="{64BBA976-7493-438B-86C8-D8A90C79C635}" srcOrd="0" destOrd="0" presId="urn:microsoft.com/office/officeart/2005/8/layout/process5"/>
    <dgm:cxn modelId="{6C340F0B-F06F-49FA-B4DA-6E1FBDBE1730}" type="presParOf" srcId="{A8E9DB59-BB56-42F4-8D10-C7AD3FE72576}" destId="{6C4538F7-BFAB-45C7-BBC3-95790F5AC63B}" srcOrd="4" destOrd="0" presId="urn:microsoft.com/office/officeart/2005/8/layout/process5"/>
    <dgm:cxn modelId="{14ADE483-B33B-4491-B97F-C7CC4D248AA8}" type="presParOf" srcId="{A8E9DB59-BB56-42F4-8D10-C7AD3FE72576}" destId="{872A82AB-456B-40A2-928F-EBB7F2197FC9}" srcOrd="5" destOrd="0" presId="urn:microsoft.com/office/officeart/2005/8/layout/process5"/>
    <dgm:cxn modelId="{4AB9AFB2-1B82-48AA-ABF1-8F34E1969005}" type="presParOf" srcId="{872A82AB-456B-40A2-928F-EBB7F2197FC9}" destId="{0FDD60DA-9174-4D48-8B45-89296B5CF8DB}" srcOrd="0" destOrd="0" presId="urn:microsoft.com/office/officeart/2005/8/layout/process5"/>
    <dgm:cxn modelId="{2DAE52CE-1EAD-4414-B836-C5B1F2E8C091}" type="presParOf" srcId="{A8E9DB59-BB56-42F4-8D10-C7AD3FE72576}" destId="{A15C8687-C27E-4641-871B-B5C0B17D5DC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47F0CF-A2E9-4D33-9FD1-54EE667E64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23DA0B69-02D2-464B-955C-02899C55EA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It is a scalable and elastic cloud storage system. </a:t>
          </a:r>
        </a:p>
      </dgm:t>
    </dgm:pt>
    <dgm:pt modelId="{1064201F-F80D-4E9A-8927-FD974E108CD6}" type="parTrans" cxnId="{F7268449-F5A7-40F0-AD74-609357480A9C}">
      <dgm:prSet/>
      <dgm:spPr/>
      <dgm:t>
        <a:bodyPr/>
        <a:lstStyle/>
        <a:p>
          <a:endParaRPr lang="en-US"/>
        </a:p>
      </dgm:t>
    </dgm:pt>
    <dgm:pt modelId="{3B95CEB7-B78A-4419-BD32-2A4347B12945}" type="sibTrans" cxnId="{F7268449-F5A7-40F0-AD74-609357480A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88993A-55D1-4713-BB96-87C94127EE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Considered stable as it is non-volatile. </a:t>
          </a:r>
        </a:p>
      </dgm:t>
    </dgm:pt>
    <dgm:pt modelId="{46ACFC83-34ED-4280-AC27-460480B8921C}" type="parTrans" cxnId="{45D29D97-AB5E-43F5-B353-E0126024B489}">
      <dgm:prSet/>
      <dgm:spPr/>
      <dgm:t>
        <a:bodyPr/>
        <a:lstStyle/>
        <a:p>
          <a:endParaRPr lang="en-US"/>
        </a:p>
      </dgm:t>
    </dgm:pt>
    <dgm:pt modelId="{BA977513-4637-47F2-BE24-F36B2FFF7854}" type="sibTrans" cxnId="{45D29D97-AB5E-43F5-B353-E0126024B4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4C28F5-119F-4767-A21C-4D4EE58A45CE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We imported our entire </a:t>
          </a:r>
          <a:r>
            <a:rPr lang="en-US" sz="1800" dirty="0" err="1"/>
            <a:t>CycleGAN</a:t>
          </a:r>
          <a:r>
            <a:rPr lang="en-US" sz="1800" dirty="0"/>
            <a:t> architecture into it.</a:t>
          </a:r>
        </a:p>
      </dgm:t>
    </dgm:pt>
    <dgm:pt modelId="{5C4899FF-5BD2-441C-BD16-28A22857E6F3}" type="parTrans" cxnId="{17916532-FE31-4A18-8F9A-9CC072A91718}">
      <dgm:prSet/>
      <dgm:spPr/>
      <dgm:t>
        <a:bodyPr/>
        <a:lstStyle/>
        <a:p>
          <a:endParaRPr lang="en-US"/>
        </a:p>
      </dgm:t>
    </dgm:pt>
    <dgm:pt modelId="{AE97C5F6-9ED4-4E7F-963C-0CEFCEEB1D97}" type="sibTrans" cxnId="{17916532-FE31-4A18-8F9A-9CC072A917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75F72B-7034-4EE0-9122-4126EBD4CB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For example, our pretrained datasets (Van Gogh, </a:t>
          </a:r>
          <a:r>
            <a:rPr lang="en-US" sz="1800" dirty="0" err="1"/>
            <a:t>Picaso</a:t>
          </a:r>
          <a:r>
            <a:rPr lang="en-US" sz="1800" dirty="0"/>
            <a:t>, etc.) were saved there. </a:t>
          </a:r>
        </a:p>
      </dgm:t>
    </dgm:pt>
    <dgm:pt modelId="{4B2DCE1B-1252-4CA0-BBCD-7AE5743EC5E3}" type="parTrans" cxnId="{8893C87E-2598-414D-B189-B4DD898711CE}">
      <dgm:prSet/>
      <dgm:spPr/>
      <dgm:t>
        <a:bodyPr/>
        <a:lstStyle/>
        <a:p>
          <a:endParaRPr lang="en-US"/>
        </a:p>
      </dgm:t>
    </dgm:pt>
    <dgm:pt modelId="{DBBF14BE-BFA7-460F-A7A7-51C0304229DB}" type="sibTrans" cxnId="{8893C87E-2598-414D-B189-B4DD898711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D47967-A5DE-4CCB-B584-92F4A957E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It had bi-directional GAN, one directional GAN, basic model of GAN, etc. </a:t>
          </a:r>
        </a:p>
      </dgm:t>
    </dgm:pt>
    <dgm:pt modelId="{31F6BD0F-29B6-4FFE-8253-2069F7F27048}" type="parTrans" cxnId="{9929B2C4-1DC3-462E-BC5B-0864E1776A1B}">
      <dgm:prSet/>
      <dgm:spPr/>
      <dgm:t>
        <a:bodyPr/>
        <a:lstStyle/>
        <a:p>
          <a:endParaRPr lang="en-US"/>
        </a:p>
      </dgm:t>
    </dgm:pt>
    <dgm:pt modelId="{A2A8DC7F-8505-4DB4-B2A5-2707DCBBD136}" type="sibTrans" cxnId="{9929B2C4-1DC3-462E-BC5B-0864E1776A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89B513-1B68-4786-9531-2B097B6B59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For our application, all nodes would be accessing the same EFS, making it memory efficient. </a:t>
          </a:r>
        </a:p>
      </dgm:t>
    </dgm:pt>
    <dgm:pt modelId="{42779CA5-49F1-430A-B743-6A683EBD0EE5}" type="parTrans" cxnId="{ECD12A8A-B5C0-483C-814C-55921D55D30A}">
      <dgm:prSet/>
      <dgm:spPr/>
      <dgm:t>
        <a:bodyPr/>
        <a:lstStyle/>
        <a:p>
          <a:endParaRPr lang="en-US"/>
        </a:p>
      </dgm:t>
    </dgm:pt>
    <dgm:pt modelId="{A92FE7A4-467D-442E-9C3F-9413CC0F532B}" type="sibTrans" cxnId="{ECD12A8A-B5C0-483C-814C-55921D55D3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1E9104-3DAF-4DCD-BE54-65F3ABC9E1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Even our basic run-time script is saved in EFS. </a:t>
          </a:r>
        </a:p>
      </dgm:t>
    </dgm:pt>
    <dgm:pt modelId="{5D18C533-B05F-4B9B-8B54-DEF2BFFD2E4D}" type="parTrans" cxnId="{E54629BE-B507-4610-A6D1-BCA4F7DF0C77}">
      <dgm:prSet/>
      <dgm:spPr/>
      <dgm:t>
        <a:bodyPr/>
        <a:lstStyle/>
        <a:p>
          <a:endParaRPr lang="en-US"/>
        </a:p>
      </dgm:t>
    </dgm:pt>
    <dgm:pt modelId="{E74E6E76-B575-4064-BF03-96CDAA08537D}" type="sibTrans" cxnId="{E54629BE-B507-4610-A6D1-BCA4F7DF0C77}">
      <dgm:prSet/>
      <dgm:spPr/>
      <dgm:t>
        <a:bodyPr/>
        <a:lstStyle/>
        <a:p>
          <a:endParaRPr lang="en-US"/>
        </a:p>
      </dgm:t>
    </dgm:pt>
    <dgm:pt modelId="{32B2AEE0-EF98-4428-99AF-F8FBAC5BE167}" type="pres">
      <dgm:prSet presAssocID="{F747F0CF-A2E9-4D33-9FD1-54EE667E64E5}" presName="root" presStyleCnt="0">
        <dgm:presLayoutVars>
          <dgm:dir/>
          <dgm:resizeHandles val="exact"/>
        </dgm:presLayoutVars>
      </dgm:prSet>
      <dgm:spPr/>
    </dgm:pt>
    <dgm:pt modelId="{DEEC1B3A-54C0-4906-A656-193B0E897986}" type="pres">
      <dgm:prSet presAssocID="{F747F0CF-A2E9-4D33-9FD1-54EE667E64E5}" presName="container" presStyleCnt="0">
        <dgm:presLayoutVars>
          <dgm:dir/>
          <dgm:resizeHandles val="exact"/>
        </dgm:presLayoutVars>
      </dgm:prSet>
      <dgm:spPr/>
    </dgm:pt>
    <dgm:pt modelId="{F3D1B4FF-E728-4965-86BE-D80872C59883}" type="pres">
      <dgm:prSet presAssocID="{23DA0B69-02D2-464B-955C-02899C55EABE}" presName="compNode" presStyleCnt="0"/>
      <dgm:spPr/>
    </dgm:pt>
    <dgm:pt modelId="{8A235A27-F06E-4607-AEA0-8C9D431B45DF}" type="pres">
      <dgm:prSet presAssocID="{23DA0B69-02D2-464B-955C-02899C55EABE}" presName="iconBgRect" presStyleLbl="bgShp" presStyleIdx="0" presStyleCnt="7"/>
      <dgm:spPr/>
    </dgm:pt>
    <dgm:pt modelId="{FA546A7A-AAE1-48E0-BF4B-8563FE76E0AA}" type="pres">
      <dgm:prSet presAssocID="{23DA0B69-02D2-464B-955C-02899C55EA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BC33D3F-F127-4A7D-9D1B-BEEE93D407BF}" type="pres">
      <dgm:prSet presAssocID="{23DA0B69-02D2-464B-955C-02899C55EABE}" presName="spaceRect" presStyleCnt="0"/>
      <dgm:spPr/>
    </dgm:pt>
    <dgm:pt modelId="{0AB04267-244E-4C9F-824D-809AA2829FEF}" type="pres">
      <dgm:prSet presAssocID="{23DA0B69-02D2-464B-955C-02899C55EABE}" presName="textRect" presStyleLbl="revTx" presStyleIdx="0" presStyleCnt="7" custLinFactNeighborX="783" custLinFactNeighborY="31368">
        <dgm:presLayoutVars>
          <dgm:chMax val="1"/>
          <dgm:chPref val="1"/>
        </dgm:presLayoutVars>
      </dgm:prSet>
      <dgm:spPr/>
    </dgm:pt>
    <dgm:pt modelId="{EB7B7713-F654-4156-8D3A-D29E43CF9BD9}" type="pres">
      <dgm:prSet presAssocID="{3B95CEB7-B78A-4419-BD32-2A4347B12945}" presName="sibTrans" presStyleLbl="sibTrans2D1" presStyleIdx="0" presStyleCnt="0"/>
      <dgm:spPr/>
    </dgm:pt>
    <dgm:pt modelId="{07AE9F89-0FF7-41F7-99F3-96A50E930978}" type="pres">
      <dgm:prSet presAssocID="{0288993A-55D1-4713-BB96-87C94127EE33}" presName="compNode" presStyleCnt="0"/>
      <dgm:spPr/>
    </dgm:pt>
    <dgm:pt modelId="{98917CAD-3124-44F9-93D9-FA6E919D00FA}" type="pres">
      <dgm:prSet presAssocID="{0288993A-55D1-4713-BB96-87C94127EE33}" presName="iconBgRect" presStyleLbl="bgShp" presStyleIdx="1" presStyleCnt="7"/>
      <dgm:spPr/>
    </dgm:pt>
    <dgm:pt modelId="{6FB6C53F-23A0-43C3-A224-4E677D5EC9E2}" type="pres">
      <dgm:prSet presAssocID="{0288993A-55D1-4713-BB96-87C94127EE3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A11DB0ED-599D-4AA5-A649-54F9B7F09B65}" type="pres">
      <dgm:prSet presAssocID="{0288993A-55D1-4713-BB96-87C94127EE33}" presName="spaceRect" presStyleCnt="0"/>
      <dgm:spPr/>
    </dgm:pt>
    <dgm:pt modelId="{A4011271-CB8D-45BE-9237-17454D10F5B7}" type="pres">
      <dgm:prSet presAssocID="{0288993A-55D1-4713-BB96-87C94127EE33}" presName="textRect" presStyleLbl="revTx" presStyleIdx="1" presStyleCnt="7">
        <dgm:presLayoutVars>
          <dgm:chMax val="1"/>
          <dgm:chPref val="1"/>
        </dgm:presLayoutVars>
      </dgm:prSet>
      <dgm:spPr/>
    </dgm:pt>
    <dgm:pt modelId="{7146B4EB-5C05-4A0D-A95E-E3FF9C7B1C16}" type="pres">
      <dgm:prSet presAssocID="{BA977513-4637-47F2-BE24-F36B2FFF7854}" presName="sibTrans" presStyleLbl="sibTrans2D1" presStyleIdx="0" presStyleCnt="0"/>
      <dgm:spPr/>
    </dgm:pt>
    <dgm:pt modelId="{1F542D21-8DE3-448C-96DD-6AE106838364}" type="pres">
      <dgm:prSet presAssocID="{6D4C28F5-119F-4767-A21C-4D4EE58A45CE}" presName="compNode" presStyleCnt="0"/>
      <dgm:spPr/>
    </dgm:pt>
    <dgm:pt modelId="{3AC5D154-E6E3-42A6-BEBE-1BC2F10FBF21}" type="pres">
      <dgm:prSet presAssocID="{6D4C28F5-119F-4767-A21C-4D4EE58A45CE}" presName="iconBgRect" presStyleLbl="bgShp" presStyleIdx="2" presStyleCnt="7"/>
      <dgm:spPr/>
    </dgm:pt>
    <dgm:pt modelId="{DE0B8222-BC65-4BEC-841D-78F1637EEB2D}" type="pres">
      <dgm:prSet presAssocID="{6D4C28F5-119F-4767-A21C-4D4EE58A45C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AEBD37B-3C0B-4405-A57E-404093EF04BB}" type="pres">
      <dgm:prSet presAssocID="{6D4C28F5-119F-4767-A21C-4D4EE58A45CE}" presName="spaceRect" presStyleCnt="0"/>
      <dgm:spPr/>
    </dgm:pt>
    <dgm:pt modelId="{720E420F-0D3B-4486-B162-4ECE73BC2B49}" type="pres">
      <dgm:prSet presAssocID="{6D4C28F5-119F-4767-A21C-4D4EE58A45CE}" presName="textRect" presStyleLbl="revTx" presStyleIdx="2" presStyleCnt="7" custScaleX="168911" custScaleY="234010" custLinFactNeighborX="32095">
        <dgm:presLayoutVars>
          <dgm:chMax val="1"/>
          <dgm:chPref val="1"/>
        </dgm:presLayoutVars>
      </dgm:prSet>
      <dgm:spPr/>
    </dgm:pt>
    <dgm:pt modelId="{0D2F19D2-2873-4C72-9F49-6DA41C161E36}" type="pres">
      <dgm:prSet presAssocID="{AE97C5F6-9ED4-4E7F-963C-0CEFCEEB1D97}" presName="sibTrans" presStyleLbl="sibTrans2D1" presStyleIdx="0" presStyleCnt="0"/>
      <dgm:spPr/>
    </dgm:pt>
    <dgm:pt modelId="{1344925E-8E7D-4A29-87BF-E5FC628A1432}" type="pres">
      <dgm:prSet presAssocID="{A575F72B-7034-4EE0-9122-4126EBD4CBA0}" presName="compNode" presStyleCnt="0"/>
      <dgm:spPr/>
    </dgm:pt>
    <dgm:pt modelId="{2745F16B-EC17-468F-975A-89FE35A654EA}" type="pres">
      <dgm:prSet presAssocID="{A575F72B-7034-4EE0-9122-4126EBD4CBA0}" presName="iconBgRect" presStyleLbl="bgShp" presStyleIdx="3" presStyleCnt="7"/>
      <dgm:spPr/>
    </dgm:pt>
    <dgm:pt modelId="{29973C50-F9EA-4945-A4C4-88913E01BB15}" type="pres">
      <dgm:prSet presAssocID="{A575F72B-7034-4EE0-9122-4126EBD4CBA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4877D8C-0FE9-48BE-A78C-800C24E4F847}" type="pres">
      <dgm:prSet presAssocID="{A575F72B-7034-4EE0-9122-4126EBD4CBA0}" presName="spaceRect" presStyleCnt="0"/>
      <dgm:spPr/>
    </dgm:pt>
    <dgm:pt modelId="{982104F2-7684-4AF0-9FA5-4C45050EEFF9}" type="pres">
      <dgm:prSet presAssocID="{A575F72B-7034-4EE0-9122-4126EBD4CBA0}" presName="textRect" presStyleLbl="revTx" presStyleIdx="3" presStyleCnt="7">
        <dgm:presLayoutVars>
          <dgm:chMax val="1"/>
          <dgm:chPref val="1"/>
        </dgm:presLayoutVars>
      </dgm:prSet>
      <dgm:spPr/>
    </dgm:pt>
    <dgm:pt modelId="{327DB728-32B2-4425-BA37-5962D8CDB990}" type="pres">
      <dgm:prSet presAssocID="{DBBF14BE-BFA7-460F-A7A7-51C0304229DB}" presName="sibTrans" presStyleLbl="sibTrans2D1" presStyleIdx="0" presStyleCnt="0"/>
      <dgm:spPr/>
    </dgm:pt>
    <dgm:pt modelId="{74933DA0-155F-49F1-8A68-5F174CE0EC31}" type="pres">
      <dgm:prSet presAssocID="{EAD47967-A5DE-4CCB-B584-92F4A957E017}" presName="compNode" presStyleCnt="0"/>
      <dgm:spPr/>
    </dgm:pt>
    <dgm:pt modelId="{7B6C1E01-21EA-4C78-B909-8A78F525C674}" type="pres">
      <dgm:prSet presAssocID="{EAD47967-A5DE-4CCB-B584-92F4A957E017}" presName="iconBgRect" presStyleLbl="bgShp" presStyleIdx="4" presStyleCnt="7"/>
      <dgm:spPr/>
    </dgm:pt>
    <dgm:pt modelId="{B8B46F1F-A37A-4ED8-83ED-CF4917CA731F}" type="pres">
      <dgm:prSet presAssocID="{EAD47967-A5DE-4CCB-B584-92F4A957E01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8DC3953-C5DD-4D17-81BB-C1944F8A0C74}" type="pres">
      <dgm:prSet presAssocID="{EAD47967-A5DE-4CCB-B584-92F4A957E017}" presName="spaceRect" presStyleCnt="0"/>
      <dgm:spPr/>
    </dgm:pt>
    <dgm:pt modelId="{9D326798-2217-400A-B246-DEDADC582476}" type="pres">
      <dgm:prSet presAssocID="{EAD47967-A5DE-4CCB-B584-92F4A957E017}" presName="textRect" presStyleLbl="revTx" presStyleIdx="4" presStyleCnt="7">
        <dgm:presLayoutVars>
          <dgm:chMax val="1"/>
          <dgm:chPref val="1"/>
        </dgm:presLayoutVars>
      </dgm:prSet>
      <dgm:spPr/>
    </dgm:pt>
    <dgm:pt modelId="{EECF57B7-C639-443B-B6B0-50DD1CCEBBA2}" type="pres">
      <dgm:prSet presAssocID="{A2A8DC7F-8505-4DB4-B2A5-2707DCBBD136}" presName="sibTrans" presStyleLbl="sibTrans2D1" presStyleIdx="0" presStyleCnt="0"/>
      <dgm:spPr/>
    </dgm:pt>
    <dgm:pt modelId="{BA173A24-37B5-451C-B460-C3ABDBFE2563}" type="pres">
      <dgm:prSet presAssocID="{EA89B513-1B68-4786-9531-2B097B6B59AF}" presName="compNode" presStyleCnt="0"/>
      <dgm:spPr/>
    </dgm:pt>
    <dgm:pt modelId="{3A42F217-84A3-4194-B370-E42919E1AE20}" type="pres">
      <dgm:prSet presAssocID="{EA89B513-1B68-4786-9531-2B097B6B59AF}" presName="iconBgRect" presStyleLbl="bgShp" presStyleIdx="5" presStyleCnt="7"/>
      <dgm:spPr/>
    </dgm:pt>
    <dgm:pt modelId="{C95D709A-DB41-44BB-B383-A2B3482749F0}" type="pres">
      <dgm:prSet presAssocID="{EA89B513-1B68-4786-9531-2B097B6B59A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F941A58-75B8-4C7A-ABA3-20E4AB0D0D33}" type="pres">
      <dgm:prSet presAssocID="{EA89B513-1B68-4786-9531-2B097B6B59AF}" presName="spaceRect" presStyleCnt="0"/>
      <dgm:spPr/>
    </dgm:pt>
    <dgm:pt modelId="{B94EF3CB-1636-46ED-A3FF-3669AED97B2D}" type="pres">
      <dgm:prSet presAssocID="{EA89B513-1B68-4786-9531-2B097B6B59AF}" presName="textRect" presStyleLbl="revTx" presStyleIdx="5" presStyleCnt="7" custScaleX="187971" custScaleY="317337" custLinFactNeighborX="38304" custLinFactNeighborY="-5535">
        <dgm:presLayoutVars>
          <dgm:chMax val="1"/>
          <dgm:chPref val="1"/>
        </dgm:presLayoutVars>
      </dgm:prSet>
      <dgm:spPr/>
    </dgm:pt>
    <dgm:pt modelId="{5EAAF6B9-C5AD-41A3-B36B-2552E8E3104D}" type="pres">
      <dgm:prSet presAssocID="{A92FE7A4-467D-442E-9C3F-9413CC0F532B}" presName="sibTrans" presStyleLbl="sibTrans2D1" presStyleIdx="0" presStyleCnt="0"/>
      <dgm:spPr/>
    </dgm:pt>
    <dgm:pt modelId="{22F93D68-DBA6-4640-9C98-867A501B7800}" type="pres">
      <dgm:prSet presAssocID="{091E9104-3DAF-4DCD-BE54-65F3ABC9E1D4}" presName="compNode" presStyleCnt="0"/>
      <dgm:spPr/>
    </dgm:pt>
    <dgm:pt modelId="{CA763350-E4FE-4CF6-B86F-92BEAF117A84}" type="pres">
      <dgm:prSet presAssocID="{091E9104-3DAF-4DCD-BE54-65F3ABC9E1D4}" presName="iconBgRect" presStyleLbl="bgShp" presStyleIdx="6" presStyleCnt="7"/>
      <dgm:spPr/>
    </dgm:pt>
    <dgm:pt modelId="{7B343146-8CDE-4BA1-ABD5-495C9E7C1CE9}" type="pres">
      <dgm:prSet presAssocID="{091E9104-3DAF-4DCD-BE54-65F3ABC9E1D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D414609-F540-4EE7-8608-4A40D9EE1976}" type="pres">
      <dgm:prSet presAssocID="{091E9104-3DAF-4DCD-BE54-65F3ABC9E1D4}" presName="spaceRect" presStyleCnt="0"/>
      <dgm:spPr/>
    </dgm:pt>
    <dgm:pt modelId="{4FBB1406-681C-490E-B73D-111F58005B9A}" type="pres">
      <dgm:prSet presAssocID="{091E9104-3DAF-4DCD-BE54-65F3ABC9E1D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8842400-AFA1-4E9C-BD4B-E0138419D24D}" type="presOf" srcId="{23DA0B69-02D2-464B-955C-02899C55EABE}" destId="{0AB04267-244E-4C9F-824D-809AA2829FEF}" srcOrd="0" destOrd="0" presId="urn:microsoft.com/office/officeart/2018/2/layout/IconCircleList"/>
    <dgm:cxn modelId="{71646514-89BE-4539-8769-7F33A112FD44}" type="presOf" srcId="{F747F0CF-A2E9-4D33-9FD1-54EE667E64E5}" destId="{32B2AEE0-EF98-4428-99AF-F8FBAC5BE167}" srcOrd="0" destOrd="0" presId="urn:microsoft.com/office/officeart/2018/2/layout/IconCircleList"/>
    <dgm:cxn modelId="{B5F1BD2D-CE62-4351-9A9D-6684366F4DBE}" type="presOf" srcId="{EA89B513-1B68-4786-9531-2B097B6B59AF}" destId="{B94EF3CB-1636-46ED-A3FF-3669AED97B2D}" srcOrd="0" destOrd="0" presId="urn:microsoft.com/office/officeart/2018/2/layout/IconCircleList"/>
    <dgm:cxn modelId="{17916532-FE31-4A18-8F9A-9CC072A91718}" srcId="{F747F0CF-A2E9-4D33-9FD1-54EE667E64E5}" destId="{6D4C28F5-119F-4767-A21C-4D4EE58A45CE}" srcOrd="2" destOrd="0" parTransId="{5C4899FF-5BD2-441C-BD16-28A22857E6F3}" sibTransId="{AE97C5F6-9ED4-4E7F-963C-0CEFCEEB1D97}"/>
    <dgm:cxn modelId="{64835C5B-9777-4522-AB8F-1EEC150A9532}" type="presOf" srcId="{A2A8DC7F-8505-4DB4-B2A5-2707DCBBD136}" destId="{EECF57B7-C639-443B-B6B0-50DD1CCEBBA2}" srcOrd="0" destOrd="0" presId="urn:microsoft.com/office/officeart/2018/2/layout/IconCircleList"/>
    <dgm:cxn modelId="{E557E841-AB54-42DA-8783-3B2EC3F7A23A}" type="presOf" srcId="{091E9104-3DAF-4DCD-BE54-65F3ABC9E1D4}" destId="{4FBB1406-681C-490E-B73D-111F58005B9A}" srcOrd="0" destOrd="0" presId="urn:microsoft.com/office/officeart/2018/2/layout/IconCircleList"/>
    <dgm:cxn modelId="{B5D66B43-3F5E-4F0C-9E09-5B69ACCBA676}" type="presOf" srcId="{0288993A-55D1-4713-BB96-87C94127EE33}" destId="{A4011271-CB8D-45BE-9237-17454D10F5B7}" srcOrd="0" destOrd="0" presId="urn:microsoft.com/office/officeart/2018/2/layout/IconCircleList"/>
    <dgm:cxn modelId="{F7268449-F5A7-40F0-AD74-609357480A9C}" srcId="{F747F0CF-A2E9-4D33-9FD1-54EE667E64E5}" destId="{23DA0B69-02D2-464B-955C-02899C55EABE}" srcOrd="0" destOrd="0" parTransId="{1064201F-F80D-4E9A-8927-FD974E108CD6}" sibTransId="{3B95CEB7-B78A-4419-BD32-2A4347B12945}"/>
    <dgm:cxn modelId="{032BB36B-1140-4FEA-AC68-FC04C6D0CD08}" type="presOf" srcId="{3B95CEB7-B78A-4419-BD32-2A4347B12945}" destId="{EB7B7713-F654-4156-8D3A-D29E43CF9BD9}" srcOrd="0" destOrd="0" presId="urn:microsoft.com/office/officeart/2018/2/layout/IconCircleList"/>
    <dgm:cxn modelId="{D10BD759-2F36-4808-91B1-F099E0D416FB}" type="presOf" srcId="{A575F72B-7034-4EE0-9122-4126EBD4CBA0}" destId="{982104F2-7684-4AF0-9FA5-4C45050EEFF9}" srcOrd="0" destOrd="0" presId="urn:microsoft.com/office/officeart/2018/2/layout/IconCircleList"/>
    <dgm:cxn modelId="{8893C87E-2598-414D-B189-B4DD898711CE}" srcId="{F747F0CF-A2E9-4D33-9FD1-54EE667E64E5}" destId="{A575F72B-7034-4EE0-9122-4126EBD4CBA0}" srcOrd="3" destOrd="0" parTransId="{4B2DCE1B-1252-4CA0-BBCD-7AE5743EC5E3}" sibTransId="{DBBF14BE-BFA7-460F-A7A7-51C0304229DB}"/>
    <dgm:cxn modelId="{ECD12A8A-B5C0-483C-814C-55921D55D30A}" srcId="{F747F0CF-A2E9-4D33-9FD1-54EE667E64E5}" destId="{EA89B513-1B68-4786-9531-2B097B6B59AF}" srcOrd="5" destOrd="0" parTransId="{42779CA5-49F1-430A-B743-6A683EBD0EE5}" sibTransId="{A92FE7A4-467D-442E-9C3F-9413CC0F532B}"/>
    <dgm:cxn modelId="{45D29D97-AB5E-43F5-B353-E0126024B489}" srcId="{F747F0CF-A2E9-4D33-9FD1-54EE667E64E5}" destId="{0288993A-55D1-4713-BB96-87C94127EE33}" srcOrd="1" destOrd="0" parTransId="{46ACFC83-34ED-4280-AC27-460480B8921C}" sibTransId="{BA977513-4637-47F2-BE24-F36B2FFF7854}"/>
    <dgm:cxn modelId="{E7C8D7A6-3CD6-48FC-8835-0DE03773A47B}" type="presOf" srcId="{DBBF14BE-BFA7-460F-A7A7-51C0304229DB}" destId="{327DB728-32B2-4425-BA37-5962D8CDB990}" srcOrd="0" destOrd="0" presId="urn:microsoft.com/office/officeart/2018/2/layout/IconCircleList"/>
    <dgm:cxn modelId="{E54629BE-B507-4610-A6D1-BCA4F7DF0C77}" srcId="{F747F0CF-A2E9-4D33-9FD1-54EE667E64E5}" destId="{091E9104-3DAF-4DCD-BE54-65F3ABC9E1D4}" srcOrd="6" destOrd="0" parTransId="{5D18C533-B05F-4B9B-8B54-DEF2BFFD2E4D}" sibTransId="{E74E6E76-B575-4064-BF03-96CDAA08537D}"/>
    <dgm:cxn modelId="{04A6D0C1-AD78-435B-BEAF-90A166A3994C}" type="presOf" srcId="{6D4C28F5-119F-4767-A21C-4D4EE58A45CE}" destId="{720E420F-0D3B-4486-B162-4ECE73BC2B49}" srcOrd="0" destOrd="0" presId="urn:microsoft.com/office/officeart/2018/2/layout/IconCircleList"/>
    <dgm:cxn modelId="{9929B2C4-1DC3-462E-BC5B-0864E1776A1B}" srcId="{F747F0CF-A2E9-4D33-9FD1-54EE667E64E5}" destId="{EAD47967-A5DE-4CCB-B584-92F4A957E017}" srcOrd="4" destOrd="0" parTransId="{31F6BD0F-29B6-4FFE-8253-2069F7F27048}" sibTransId="{A2A8DC7F-8505-4DB4-B2A5-2707DCBBD136}"/>
    <dgm:cxn modelId="{84F86AC6-AA84-475D-B15D-D8262711EEC7}" type="presOf" srcId="{AE97C5F6-9ED4-4E7F-963C-0CEFCEEB1D97}" destId="{0D2F19D2-2873-4C72-9F49-6DA41C161E36}" srcOrd="0" destOrd="0" presId="urn:microsoft.com/office/officeart/2018/2/layout/IconCircleList"/>
    <dgm:cxn modelId="{FE67C4C6-AFCC-4C2F-A0FE-B52E6257D896}" type="presOf" srcId="{EAD47967-A5DE-4CCB-B584-92F4A957E017}" destId="{9D326798-2217-400A-B246-DEDADC582476}" srcOrd="0" destOrd="0" presId="urn:microsoft.com/office/officeart/2018/2/layout/IconCircleList"/>
    <dgm:cxn modelId="{A401B8CD-8816-4447-8240-B96556354843}" type="presOf" srcId="{BA977513-4637-47F2-BE24-F36B2FFF7854}" destId="{7146B4EB-5C05-4A0D-A95E-E3FF9C7B1C16}" srcOrd="0" destOrd="0" presId="urn:microsoft.com/office/officeart/2018/2/layout/IconCircleList"/>
    <dgm:cxn modelId="{11A536E5-27F3-4387-83C6-3077256DB88E}" type="presOf" srcId="{A92FE7A4-467D-442E-9C3F-9413CC0F532B}" destId="{5EAAF6B9-C5AD-41A3-B36B-2552E8E3104D}" srcOrd="0" destOrd="0" presId="urn:microsoft.com/office/officeart/2018/2/layout/IconCircleList"/>
    <dgm:cxn modelId="{68DFDF8F-3B86-4080-964F-BE5EF8DB86E7}" type="presParOf" srcId="{32B2AEE0-EF98-4428-99AF-F8FBAC5BE167}" destId="{DEEC1B3A-54C0-4906-A656-193B0E897986}" srcOrd="0" destOrd="0" presId="urn:microsoft.com/office/officeart/2018/2/layout/IconCircleList"/>
    <dgm:cxn modelId="{DB567F89-1906-4022-A073-D3F49E3442F7}" type="presParOf" srcId="{DEEC1B3A-54C0-4906-A656-193B0E897986}" destId="{F3D1B4FF-E728-4965-86BE-D80872C59883}" srcOrd="0" destOrd="0" presId="urn:microsoft.com/office/officeart/2018/2/layout/IconCircleList"/>
    <dgm:cxn modelId="{863CAB88-6C56-4631-8990-78C2124FF2BC}" type="presParOf" srcId="{F3D1B4FF-E728-4965-86BE-D80872C59883}" destId="{8A235A27-F06E-4607-AEA0-8C9D431B45DF}" srcOrd="0" destOrd="0" presId="urn:microsoft.com/office/officeart/2018/2/layout/IconCircleList"/>
    <dgm:cxn modelId="{EDA80DD0-90B8-42F7-8EA1-65F3BC889659}" type="presParOf" srcId="{F3D1B4FF-E728-4965-86BE-D80872C59883}" destId="{FA546A7A-AAE1-48E0-BF4B-8563FE76E0AA}" srcOrd="1" destOrd="0" presId="urn:microsoft.com/office/officeart/2018/2/layout/IconCircleList"/>
    <dgm:cxn modelId="{E1665D09-404E-4C08-921D-33FFD2B5F8FF}" type="presParOf" srcId="{F3D1B4FF-E728-4965-86BE-D80872C59883}" destId="{9BC33D3F-F127-4A7D-9D1B-BEEE93D407BF}" srcOrd="2" destOrd="0" presId="urn:microsoft.com/office/officeart/2018/2/layout/IconCircleList"/>
    <dgm:cxn modelId="{C9B77DE7-FEDA-4AF2-BCED-812C3661706F}" type="presParOf" srcId="{F3D1B4FF-E728-4965-86BE-D80872C59883}" destId="{0AB04267-244E-4C9F-824D-809AA2829FEF}" srcOrd="3" destOrd="0" presId="urn:microsoft.com/office/officeart/2018/2/layout/IconCircleList"/>
    <dgm:cxn modelId="{A4EA38A6-D357-4E65-9F9F-6362422E77A0}" type="presParOf" srcId="{DEEC1B3A-54C0-4906-A656-193B0E897986}" destId="{EB7B7713-F654-4156-8D3A-D29E43CF9BD9}" srcOrd="1" destOrd="0" presId="urn:microsoft.com/office/officeart/2018/2/layout/IconCircleList"/>
    <dgm:cxn modelId="{E4C91ECB-770D-4F9C-A8B0-5023EC69810E}" type="presParOf" srcId="{DEEC1B3A-54C0-4906-A656-193B0E897986}" destId="{07AE9F89-0FF7-41F7-99F3-96A50E930978}" srcOrd="2" destOrd="0" presId="urn:microsoft.com/office/officeart/2018/2/layout/IconCircleList"/>
    <dgm:cxn modelId="{E221F57F-F145-457C-97B6-DC18F4A6EB13}" type="presParOf" srcId="{07AE9F89-0FF7-41F7-99F3-96A50E930978}" destId="{98917CAD-3124-44F9-93D9-FA6E919D00FA}" srcOrd="0" destOrd="0" presId="urn:microsoft.com/office/officeart/2018/2/layout/IconCircleList"/>
    <dgm:cxn modelId="{E2E3D721-6804-4183-A15A-FD5897C8E14A}" type="presParOf" srcId="{07AE9F89-0FF7-41F7-99F3-96A50E930978}" destId="{6FB6C53F-23A0-43C3-A224-4E677D5EC9E2}" srcOrd="1" destOrd="0" presId="urn:microsoft.com/office/officeart/2018/2/layout/IconCircleList"/>
    <dgm:cxn modelId="{588F1026-CFC6-49A2-9F73-7E62C531B036}" type="presParOf" srcId="{07AE9F89-0FF7-41F7-99F3-96A50E930978}" destId="{A11DB0ED-599D-4AA5-A649-54F9B7F09B65}" srcOrd="2" destOrd="0" presId="urn:microsoft.com/office/officeart/2018/2/layout/IconCircleList"/>
    <dgm:cxn modelId="{9AF40D5C-4ECC-4CED-A815-31BD836C1A40}" type="presParOf" srcId="{07AE9F89-0FF7-41F7-99F3-96A50E930978}" destId="{A4011271-CB8D-45BE-9237-17454D10F5B7}" srcOrd="3" destOrd="0" presId="urn:microsoft.com/office/officeart/2018/2/layout/IconCircleList"/>
    <dgm:cxn modelId="{4E58792E-FFFE-4495-B8A4-3CDF1BF1E2B6}" type="presParOf" srcId="{DEEC1B3A-54C0-4906-A656-193B0E897986}" destId="{7146B4EB-5C05-4A0D-A95E-E3FF9C7B1C16}" srcOrd="3" destOrd="0" presId="urn:microsoft.com/office/officeart/2018/2/layout/IconCircleList"/>
    <dgm:cxn modelId="{9FEB3CA0-0CF6-4AD3-8EA4-3D884B2CE813}" type="presParOf" srcId="{DEEC1B3A-54C0-4906-A656-193B0E897986}" destId="{1F542D21-8DE3-448C-96DD-6AE106838364}" srcOrd="4" destOrd="0" presId="urn:microsoft.com/office/officeart/2018/2/layout/IconCircleList"/>
    <dgm:cxn modelId="{F5A20F46-6ED3-42FF-B4F1-96E3F715BCFE}" type="presParOf" srcId="{1F542D21-8DE3-448C-96DD-6AE106838364}" destId="{3AC5D154-E6E3-42A6-BEBE-1BC2F10FBF21}" srcOrd="0" destOrd="0" presId="urn:microsoft.com/office/officeart/2018/2/layout/IconCircleList"/>
    <dgm:cxn modelId="{259649D8-630A-47C9-AF82-20393593ABD9}" type="presParOf" srcId="{1F542D21-8DE3-448C-96DD-6AE106838364}" destId="{DE0B8222-BC65-4BEC-841D-78F1637EEB2D}" srcOrd="1" destOrd="0" presId="urn:microsoft.com/office/officeart/2018/2/layout/IconCircleList"/>
    <dgm:cxn modelId="{C4771B64-73CD-4762-BCE6-EF560F83FD87}" type="presParOf" srcId="{1F542D21-8DE3-448C-96DD-6AE106838364}" destId="{9AEBD37B-3C0B-4405-A57E-404093EF04BB}" srcOrd="2" destOrd="0" presId="urn:microsoft.com/office/officeart/2018/2/layout/IconCircleList"/>
    <dgm:cxn modelId="{322BCE9A-0F70-4ED1-B88D-28D651CAADF5}" type="presParOf" srcId="{1F542D21-8DE3-448C-96DD-6AE106838364}" destId="{720E420F-0D3B-4486-B162-4ECE73BC2B49}" srcOrd="3" destOrd="0" presId="urn:microsoft.com/office/officeart/2018/2/layout/IconCircleList"/>
    <dgm:cxn modelId="{C4C5BEEC-4889-4C6C-8BFB-6416934EF72D}" type="presParOf" srcId="{DEEC1B3A-54C0-4906-A656-193B0E897986}" destId="{0D2F19D2-2873-4C72-9F49-6DA41C161E36}" srcOrd="5" destOrd="0" presId="urn:microsoft.com/office/officeart/2018/2/layout/IconCircleList"/>
    <dgm:cxn modelId="{442799E4-F8FF-43F4-A1BF-707BCC84A8BE}" type="presParOf" srcId="{DEEC1B3A-54C0-4906-A656-193B0E897986}" destId="{1344925E-8E7D-4A29-87BF-E5FC628A1432}" srcOrd="6" destOrd="0" presId="urn:microsoft.com/office/officeart/2018/2/layout/IconCircleList"/>
    <dgm:cxn modelId="{E5C9FFAE-8F1D-42D4-B773-EF11C0C1518D}" type="presParOf" srcId="{1344925E-8E7D-4A29-87BF-E5FC628A1432}" destId="{2745F16B-EC17-468F-975A-89FE35A654EA}" srcOrd="0" destOrd="0" presId="urn:microsoft.com/office/officeart/2018/2/layout/IconCircleList"/>
    <dgm:cxn modelId="{B80D3739-12F6-4010-920A-CDA23D6F0FFD}" type="presParOf" srcId="{1344925E-8E7D-4A29-87BF-E5FC628A1432}" destId="{29973C50-F9EA-4945-A4C4-88913E01BB15}" srcOrd="1" destOrd="0" presId="urn:microsoft.com/office/officeart/2018/2/layout/IconCircleList"/>
    <dgm:cxn modelId="{032B153B-D04D-4BFA-A26D-A771C08F6352}" type="presParOf" srcId="{1344925E-8E7D-4A29-87BF-E5FC628A1432}" destId="{44877D8C-0FE9-48BE-A78C-800C24E4F847}" srcOrd="2" destOrd="0" presId="urn:microsoft.com/office/officeart/2018/2/layout/IconCircleList"/>
    <dgm:cxn modelId="{5E2BEEC4-6093-4FCA-A17E-0D261BD33E93}" type="presParOf" srcId="{1344925E-8E7D-4A29-87BF-E5FC628A1432}" destId="{982104F2-7684-4AF0-9FA5-4C45050EEFF9}" srcOrd="3" destOrd="0" presId="urn:microsoft.com/office/officeart/2018/2/layout/IconCircleList"/>
    <dgm:cxn modelId="{968F6B05-6FF0-4169-A4E8-59E5C1C49076}" type="presParOf" srcId="{DEEC1B3A-54C0-4906-A656-193B0E897986}" destId="{327DB728-32B2-4425-BA37-5962D8CDB990}" srcOrd="7" destOrd="0" presId="urn:microsoft.com/office/officeart/2018/2/layout/IconCircleList"/>
    <dgm:cxn modelId="{7278F2AA-82EF-4224-AF7D-48D64EB758E0}" type="presParOf" srcId="{DEEC1B3A-54C0-4906-A656-193B0E897986}" destId="{74933DA0-155F-49F1-8A68-5F174CE0EC31}" srcOrd="8" destOrd="0" presId="urn:microsoft.com/office/officeart/2018/2/layout/IconCircleList"/>
    <dgm:cxn modelId="{D960D633-E79D-46D9-A540-C9623186DA93}" type="presParOf" srcId="{74933DA0-155F-49F1-8A68-5F174CE0EC31}" destId="{7B6C1E01-21EA-4C78-B909-8A78F525C674}" srcOrd="0" destOrd="0" presId="urn:microsoft.com/office/officeart/2018/2/layout/IconCircleList"/>
    <dgm:cxn modelId="{7C3031B9-3FC8-4A52-AB55-7D1F1E8F3B0A}" type="presParOf" srcId="{74933DA0-155F-49F1-8A68-5F174CE0EC31}" destId="{B8B46F1F-A37A-4ED8-83ED-CF4917CA731F}" srcOrd="1" destOrd="0" presId="urn:microsoft.com/office/officeart/2018/2/layout/IconCircleList"/>
    <dgm:cxn modelId="{EFC49562-8314-4AEB-9E1F-F1B28A6C7083}" type="presParOf" srcId="{74933DA0-155F-49F1-8A68-5F174CE0EC31}" destId="{18DC3953-C5DD-4D17-81BB-C1944F8A0C74}" srcOrd="2" destOrd="0" presId="urn:microsoft.com/office/officeart/2018/2/layout/IconCircleList"/>
    <dgm:cxn modelId="{BB1E2318-77A9-4A89-85C2-582CFEE3E007}" type="presParOf" srcId="{74933DA0-155F-49F1-8A68-5F174CE0EC31}" destId="{9D326798-2217-400A-B246-DEDADC582476}" srcOrd="3" destOrd="0" presId="urn:microsoft.com/office/officeart/2018/2/layout/IconCircleList"/>
    <dgm:cxn modelId="{D0E1D8C2-45E9-434D-8FE9-771D4B6341C9}" type="presParOf" srcId="{DEEC1B3A-54C0-4906-A656-193B0E897986}" destId="{EECF57B7-C639-443B-B6B0-50DD1CCEBBA2}" srcOrd="9" destOrd="0" presId="urn:microsoft.com/office/officeart/2018/2/layout/IconCircleList"/>
    <dgm:cxn modelId="{0EDB9A2C-4DF6-462A-AE9B-8D5A8602A409}" type="presParOf" srcId="{DEEC1B3A-54C0-4906-A656-193B0E897986}" destId="{BA173A24-37B5-451C-B460-C3ABDBFE2563}" srcOrd="10" destOrd="0" presId="urn:microsoft.com/office/officeart/2018/2/layout/IconCircleList"/>
    <dgm:cxn modelId="{79BABEC8-23D9-46AB-B377-E8DA0120265F}" type="presParOf" srcId="{BA173A24-37B5-451C-B460-C3ABDBFE2563}" destId="{3A42F217-84A3-4194-B370-E42919E1AE20}" srcOrd="0" destOrd="0" presId="urn:microsoft.com/office/officeart/2018/2/layout/IconCircleList"/>
    <dgm:cxn modelId="{D07193FE-5D5A-41B3-95D1-15412F846799}" type="presParOf" srcId="{BA173A24-37B5-451C-B460-C3ABDBFE2563}" destId="{C95D709A-DB41-44BB-B383-A2B3482749F0}" srcOrd="1" destOrd="0" presId="urn:microsoft.com/office/officeart/2018/2/layout/IconCircleList"/>
    <dgm:cxn modelId="{6D486D7B-A4C5-4451-B9C4-54C4254EB5E3}" type="presParOf" srcId="{BA173A24-37B5-451C-B460-C3ABDBFE2563}" destId="{8F941A58-75B8-4C7A-ABA3-20E4AB0D0D33}" srcOrd="2" destOrd="0" presId="urn:microsoft.com/office/officeart/2018/2/layout/IconCircleList"/>
    <dgm:cxn modelId="{366D7D8F-F5B1-4EF0-AA43-BED5B11D6BA3}" type="presParOf" srcId="{BA173A24-37B5-451C-B460-C3ABDBFE2563}" destId="{B94EF3CB-1636-46ED-A3FF-3669AED97B2D}" srcOrd="3" destOrd="0" presId="urn:microsoft.com/office/officeart/2018/2/layout/IconCircleList"/>
    <dgm:cxn modelId="{551FCBDC-9920-48C0-9EC6-EB71A4457A59}" type="presParOf" srcId="{DEEC1B3A-54C0-4906-A656-193B0E897986}" destId="{5EAAF6B9-C5AD-41A3-B36B-2552E8E3104D}" srcOrd="11" destOrd="0" presId="urn:microsoft.com/office/officeart/2018/2/layout/IconCircleList"/>
    <dgm:cxn modelId="{3A87E57A-053D-4A0C-9695-2D4860ED68E7}" type="presParOf" srcId="{DEEC1B3A-54C0-4906-A656-193B0E897986}" destId="{22F93D68-DBA6-4640-9C98-867A501B7800}" srcOrd="12" destOrd="0" presId="urn:microsoft.com/office/officeart/2018/2/layout/IconCircleList"/>
    <dgm:cxn modelId="{2824FCB7-E84A-4713-9873-489253054A39}" type="presParOf" srcId="{22F93D68-DBA6-4640-9C98-867A501B7800}" destId="{CA763350-E4FE-4CF6-B86F-92BEAF117A84}" srcOrd="0" destOrd="0" presId="urn:microsoft.com/office/officeart/2018/2/layout/IconCircleList"/>
    <dgm:cxn modelId="{7FB52298-412A-416E-93A8-2C9F30CAC53B}" type="presParOf" srcId="{22F93D68-DBA6-4640-9C98-867A501B7800}" destId="{7B343146-8CDE-4BA1-ABD5-495C9E7C1CE9}" srcOrd="1" destOrd="0" presId="urn:microsoft.com/office/officeart/2018/2/layout/IconCircleList"/>
    <dgm:cxn modelId="{71AC983A-FC5A-491C-9DEB-4D2346D49950}" type="presParOf" srcId="{22F93D68-DBA6-4640-9C98-867A501B7800}" destId="{FD414609-F540-4EE7-8608-4A40D9EE1976}" srcOrd="2" destOrd="0" presId="urn:microsoft.com/office/officeart/2018/2/layout/IconCircleList"/>
    <dgm:cxn modelId="{F0E2D999-C61A-471D-937E-49ED5E61F2D7}" type="presParOf" srcId="{22F93D68-DBA6-4640-9C98-867A501B7800}" destId="{4FBB1406-681C-490E-B73D-111F58005B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F36EA3-60B7-4FD7-B3AF-BB1C8F58CD3B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30CF5B-9CD1-4750-BCE7-FC0367FFA663}">
      <dgm:prSet/>
      <dgm:spPr/>
      <dgm:t>
        <a:bodyPr/>
        <a:lstStyle/>
        <a:p>
          <a:r>
            <a:rPr lang="en-US" dirty="0"/>
            <a:t>It is Amazon’s virtual platform for computing resources</a:t>
          </a:r>
        </a:p>
      </dgm:t>
    </dgm:pt>
    <dgm:pt modelId="{25B47EDA-C504-4ED1-AA93-263F146DF5C1}" type="parTrans" cxnId="{B5C2FAAB-473A-48E2-B434-358BF4E1FAD0}">
      <dgm:prSet/>
      <dgm:spPr/>
      <dgm:t>
        <a:bodyPr/>
        <a:lstStyle/>
        <a:p>
          <a:endParaRPr lang="en-US"/>
        </a:p>
      </dgm:t>
    </dgm:pt>
    <dgm:pt modelId="{8A1CDB01-6190-4D87-B995-08E066987115}" type="sibTrans" cxnId="{B5C2FAAB-473A-48E2-B434-358BF4E1FAD0}">
      <dgm:prSet/>
      <dgm:spPr/>
      <dgm:t>
        <a:bodyPr/>
        <a:lstStyle/>
        <a:p>
          <a:endParaRPr lang="en-US"/>
        </a:p>
      </dgm:t>
    </dgm:pt>
    <dgm:pt modelId="{735939B9-580B-42F9-A2CD-293A1CBBA04F}">
      <dgm:prSet/>
      <dgm:spPr/>
      <dgm:t>
        <a:bodyPr/>
        <a:lstStyle/>
        <a:p>
          <a:r>
            <a:rPr lang="en-US" dirty="0"/>
            <a:t>Allows configuring and deploying anything with complete control </a:t>
          </a:r>
        </a:p>
      </dgm:t>
    </dgm:pt>
    <dgm:pt modelId="{D7180232-1A06-4F8C-A0EA-742A1D503FCC}" type="parTrans" cxnId="{CEB14855-D878-47EC-BD13-A63D430F64B7}">
      <dgm:prSet/>
      <dgm:spPr/>
      <dgm:t>
        <a:bodyPr/>
        <a:lstStyle/>
        <a:p>
          <a:endParaRPr lang="en-US"/>
        </a:p>
      </dgm:t>
    </dgm:pt>
    <dgm:pt modelId="{228E54F2-994A-4BD0-95AC-90D88F3676EA}" type="sibTrans" cxnId="{CEB14855-D878-47EC-BD13-A63D430F64B7}">
      <dgm:prSet/>
      <dgm:spPr/>
      <dgm:t>
        <a:bodyPr/>
        <a:lstStyle/>
        <a:p>
          <a:endParaRPr lang="en-US"/>
        </a:p>
      </dgm:t>
    </dgm:pt>
    <dgm:pt modelId="{04C506BD-D2B7-4C5E-A5CB-10A062AF8FB5}">
      <dgm:prSet/>
      <dgm:spPr/>
      <dgm:t>
        <a:bodyPr/>
        <a:lstStyle/>
        <a:p>
          <a:r>
            <a:rPr lang="en-US"/>
            <a:t>Has 400 instances for all kinds of models</a:t>
          </a:r>
        </a:p>
      </dgm:t>
    </dgm:pt>
    <dgm:pt modelId="{3F0E43CC-F0F3-4AEB-8A8B-2344705C3DE9}" type="parTrans" cxnId="{6A2B12E7-A3C3-4C38-B50E-FA1C02307AFD}">
      <dgm:prSet/>
      <dgm:spPr/>
      <dgm:t>
        <a:bodyPr/>
        <a:lstStyle/>
        <a:p>
          <a:endParaRPr lang="en-US"/>
        </a:p>
      </dgm:t>
    </dgm:pt>
    <dgm:pt modelId="{9DB7883A-F565-47F8-BC0C-BC616D6DFC6C}" type="sibTrans" cxnId="{6A2B12E7-A3C3-4C38-B50E-FA1C02307AFD}">
      <dgm:prSet/>
      <dgm:spPr/>
      <dgm:t>
        <a:bodyPr/>
        <a:lstStyle/>
        <a:p>
          <a:endParaRPr lang="en-US"/>
        </a:p>
      </dgm:t>
    </dgm:pt>
    <dgm:pt modelId="{C717662A-BEB8-48A2-B02C-92AC649977DA}" type="pres">
      <dgm:prSet presAssocID="{74F36EA3-60B7-4FD7-B3AF-BB1C8F58CD3B}" presName="linear" presStyleCnt="0">
        <dgm:presLayoutVars>
          <dgm:animLvl val="lvl"/>
          <dgm:resizeHandles val="exact"/>
        </dgm:presLayoutVars>
      </dgm:prSet>
      <dgm:spPr/>
    </dgm:pt>
    <dgm:pt modelId="{81A0F2BD-4DF2-414A-B425-2A24C9091AF4}" type="pres">
      <dgm:prSet presAssocID="{BD30CF5B-9CD1-4750-BCE7-FC0367FFA6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85D79F-2370-4092-A409-BF31C5B354DE}" type="pres">
      <dgm:prSet presAssocID="{8A1CDB01-6190-4D87-B995-08E066987115}" presName="spacer" presStyleCnt="0"/>
      <dgm:spPr/>
    </dgm:pt>
    <dgm:pt modelId="{2E1742AC-06FB-4EE7-B931-7255D240E806}" type="pres">
      <dgm:prSet presAssocID="{735939B9-580B-42F9-A2CD-293A1CBBA0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C66C19-0951-4170-A2C8-1385E9438717}" type="pres">
      <dgm:prSet presAssocID="{228E54F2-994A-4BD0-95AC-90D88F3676EA}" presName="spacer" presStyleCnt="0"/>
      <dgm:spPr/>
    </dgm:pt>
    <dgm:pt modelId="{E3455C29-2B8E-41E8-99C3-BE7A4EB6E690}" type="pres">
      <dgm:prSet presAssocID="{04C506BD-D2B7-4C5E-A5CB-10A062AF8F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EFF621-64FD-402E-B943-435D8CDBB708}" type="presOf" srcId="{735939B9-580B-42F9-A2CD-293A1CBBA04F}" destId="{2E1742AC-06FB-4EE7-B931-7255D240E806}" srcOrd="0" destOrd="0" presId="urn:microsoft.com/office/officeart/2005/8/layout/vList2"/>
    <dgm:cxn modelId="{2516592C-411E-49E8-A18A-A94E22B4F0EA}" type="presOf" srcId="{74F36EA3-60B7-4FD7-B3AF-BB1C8F58CD3B}" destId="{C717662A-BEB8-48A2-B02C-92AC649977DA}" srcOrd="0" destOrd="0" presId="urn:microsoft.com/office/officeart/2005/8/layout/vList2"/>
    <dgm:cxn modelId="{9958C371-310D-4E0A-ADA8-79BACDC0E3F4}" type="presOf" srcId="{BD30CF5B-9CD1-4750-BCE7-FC0367FFA663}" destId="{81A0F2BD-4DF2-414A-B425-2A24C9091AF4}" srcOrd="0" destOrd="0" presId="urn:microsoft.com/office/officeart/2005/8/layout/vList2"/>
    <dgm:cxn modelId="{CEB14855-D878-47EC-BD13-A63D430F64B7}" srcId="{74F36EA3-60B7-4FD7-B3AF-BB1C8F58CD3B}" destId="{735939B9-580B-42F9-A2CD-293A1CBBA04F}" srcOrd="1" destOrd="0" parTransId="{D7180232-1A06-4F8C-A0EA-742A1D503FCC}" sibTransId="{228E54F2-994A-4BD0-95AC-90D88F3676EA}"/>
    <dgm:cxn modelId="{B5C2FAAB-473A-48E2-B434-358BF4E1FAD0}" srcId="{74F36EA3-60B7-4FD7-B3AF-BB1C8F58CD3B}" destId="{BD30CF5B-9CD1-4750-BCE7-FC0367FFA663}" srcOrd="0" destOrd="0" parTransId="{25B47EDA-C504-4ED1-AA93-263F146DF5C1}" sibTransId="{8A1CDB01-6190-4D87-B995-08E066987115}"/>
    <dgm:cxn modelId="{2EAFF2AD-22C8-46CA-BF8F-7CDD669C0C75}" type="presOf" srcId="{04C506BD-D2B7-4C5E-A5CB-10A062AF8FB5}" destId="{E3455C29-2B8E-41E8-99C3-BE7A4EB6E690}" srcOrd="0" destOrd="0" presId="urn:microsoft.com/office/officeart/2005/8/layout/vList2"/>
    <dgm:cxn modelId="{6A2B12E7-A3C3-4C38-B50E-FA1C02307AFD}" srcId="{74F36EA3-60B7-4FD7-B3AF-BB1C8F58CD3B}" destId="{04C506BD-D2B7-4C5E-A5CB-10A062AF8FB5}" srcOrd="2" destOrd="0" parTransId="{3F0E43CC-F0F3-4AEB-8A8B-2344705C3DE9}" sibTransId="{9DB7883A-F565-47F8-BC0C-BC616D6DFC6C}"/>
    <dgm:cxn modelId="{ADD8106F-5068-4322-B992-BEABE3536DD9}" type="presParOf" srcId="{C717662A-BEB8-48A2-B02C-92AC649977DA}" destId="{81A0F2BD-4DF2-414A-B425-2A24C9091AF4}" srcOrd="0" destOrd="0" presId="urn:microsoft.com/office/officeart/2005/8/layout/vList2"/>
    <dgm:cxn modelId="{CA3986A4-FDDD-4CCB-A7F1-9CF98879CF00}" type="presParOf" srcId="{C717662A-BEB8-48A2-B02C-92AC649977DA}" destId="{6F85D79F-2370-4092-A409-BF31C5B354DE}" srcOrd="1" destOrd="0" presId="urn:microsoft.com/office/officeart/2005/8/layout/vList2"/>
    <dgm:cxn modelId="{FC4A15C5-86BA-47AB-921E-5E2CF0416C76}" type="presParOf" srcId="{C717662A-BEB8-48A2-B02C-92AC649977DA}" destId="{2E1742AC-06FB-4EE7-B931-7255D240E806}" srcOrd="2" destOrd="0" presId="urn:microsoft.com/office/officeart/2005/8/layout/vList2"/>
    <dgm:cxn modelId="{63A827EA-0E66-49E1-A5AD-480106401AA5}" type="presParOf" srcId="{C717662A-BEB8-48A2-B02C-92AC649977DA}" destId="{1AC66C19-0951-4170-A2C8-1385E9438717}" srcOrd="3" destOrd="0" presId="urn:microsoft.com/office/officeart/2005/8/layout/vList2"/>
    <dgm:cxn modelId="{CC0ED213-5AE8-4FD0-9066-1945997AAF2D}" type="presParOf" srcId="{C717662A-BEB8-48A2-B02C-92AC649977DA}" destId="{E3455C29-2B8E-41E8-99C3-BE7A4EB6E6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F36EA3-60B7-4FD7-B3AF-BB1C8F58CD3B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30CF5B-9CD1-4750-BCE7-FC0367FFA663}">
      <dgm:prSet/>
      <dgm:spPr/>
      <dgm:t>
        <a:bodyPr/>
        <a:lstStyle/>
        <a:p>
          <a:r>
            <a:rPr lang="en-US" dirty="0"/>
            <a:t>Memory issues as we were using free version</a:t>
          </a:r>
        </a:p>
      </dgm:t>
    </dgm:pt>
    <dgm:pt modelId="{25B47EDA-C504-4ED1-AA93-263F146DF5C1}" type="parTrans" cxnId="{B5C2FAAB-473A-48E2-B434-358BF4E1FAD0}">
      <dgm:prSet/>
      <dgm:spPr/>
      <dgm:t>
        <a:bodyPr/>
        <a:lstStyle/>
        <a:p>
          <a:endParaRPr lang="en-US"/>
        </a:p>
      </dgm:t>
    </dgm:pt>
    <dgm:pt modelId="{8A1CDB01-6190-4D87-B995-08E066987115}" type="sibTrans" cxnId="{B5C2FAAB-473A-48E2-B434-358BF4E1FAD0}">
      <dgm:prSet/>
      <dgm:spPr/>
      <dgm:t>
        <a:bodyPr/>
        <a:lstStyle/>
        <a:p>
          <a:endParaRPr lang="en-US"/>
        </a:p>
      </dgm:t>
    </dgm:pt>
    <dgm:pt modelId="{735939B9-580B-42F9-A2CD-293A1CBBA04F}">
      <dgm:prSet/>
      <dgm:spPr/>
      <dgm:t>
        <a:bodyPr/>
        <a:lstStyle/>
        <a:p>
          <a:r>
            <a:rPr lang="en-US" dirty="0"/>
            <a:t>Unable to download torch and other python libraries due to less memory </a:t>
          </a:r>
        </a:p>
      </dgm:t>
    </dgm:pt>
    <dgm:pt modelId="{D7180232-1A06-4F8C-A0EA-742A1D503FCC}" type="parTrans" cxnId="{CEB14855-D878-47EC-BD13-A63D430F64B7}">
      <dgm:prSet/>
      <dgm:spPr/>
      <dgm:t>
        <a:bodyPr/>
        <a:lstStyle/>
        <a:p>
          <a:endParaRPr lang="en-US"/>
        </a:p>
      </dgm:t>
    </dgm:pt>
    <dgm:pt modelId="{228E54F2-994A-4BD0-95AC-90D88F3676EA}" type="sibTrans" cxnId="{CEB14855-D878-47EC-BD13-A63D430F64B7}">
      <dgm:prSet/>
      <dgm:spPr/>
      <dgm:t>
        <a:bodyPr/>
        <a:lstStyle/>
        <a:p>
          <a:endParaRPr lang="en-US"/>
        </a:p>
      </dgm:t>
    </dgm:pt>
    <dgm:pt modelId="{04C506BD-D2B7-4C5E-A5CB-10A062AF8FB5}">
      <dgm:prSet/>
      <dgm:spPr/>
      <dgm:t>
        <a:bodyPr/>
        <a:lstStyle/>
        <a:p>
          <a:r>
            <a:rPr lang="en-US" dirty="0"/>
            <a:t>Lack</a:t>
          </a:r>
          <a:r>
            <a:rPr lang="en-US" baseline="0" dirty="0"/>
            <a:t> of domain knowledge to make specific decisions</a:t>
          </a:r>
          <a:endParaRPr lang="en-US" dirty="0"/>
        </a:p>
      </dgm:t>
    </dgm:pt>
    <dgm:pt modelId="{3F0E43CC-F0F3-4AEB-8A8B-2344705C3DE9}" type="parTrans" cxnId="{6A2B12E7-A3C3-4C38-B50E-FA1C02307AFD}">
      <dgm:prSet/>
      <dgm:spPr/>
      <dgm:t>
        <a:bodyPr/>
        <a:lstStyle/>
        <a:p>
          <a:endParaRPr lang="en-US"/>
        </a:p>
      </dgm:t>
    </dgm:pt>
    <dgm:pt modelId="{9DB7883A-F565-47F8-BC0C-BC616D6DFC6C}" type="sibTrans" cxnId="{6A2B12E7-A3C3-4C38-B50E-FA1C02307AFD}">
      <dgm:prSet/>
      <dgm:spPr/>
      <dgm:t>
        <a:bodyPr/>
        <a:lstStyle/>
        <a:p>
          <a:endParaRPr lang="en-US"/>
        </a:p>
      </dgm:t>
    </dgm:pt>
    <dgm:pt modelId="{C717662A-BEB8-48A2-B02C-92AC649977DA}" type="pres">
      <dgm:prSet presAssocID="{74F36EA3-60B7-4FD7-B3AF-BB1C8F58CD3B}" presName="linear" presStyleCnt="0">
        <dgm:presLayoutVars>
          <dgm:animLvl val="lvl"/>
          <dgm:resizeHandles val="exact"/>
        </dgm:presLayoutVars>
      </dgm:prSet>
      <dgm:spPr/>
    </dgm:pt>
    <dgm:pt modelId="{81A0F2BD-4DF2-414A-B425-2A24C9091AF4}" type="pres">
      <dgm:prSet presAssocID="{BD30CF5B-9CD1-4750-BCE7-FC0367FFA6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85D79F-2370-4092-A409-BF31C5B354DE}" type="pres">
      <dgm:prSet presAssocID="{8A1CDB01-6190-4D87-B995-08E066987115}" presName="spacer" presStyleCnt="0"/>
      <dgm:spPr/>
    </dgm:pt>
    <dgm:pt modelId="{2E1742AC-06FB-4EE7-B931-7255D240E806}" type="pres">
      <dgm:prSet presAssocID="{735939B9-580B-42F9-A2CD-293A1CBBA0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C66C19-0951-4170-A2C8-1385E9438717}" type="pres">
      <dgm:prSet presAssocID="{228E54F2-994A-4BD0-95AC-90D88F3676EA}" presName="spacer" presStyleCnt="0"/>
      <dgm:spPr/>
    </dgm:pt>
    <dgm:pt modelId="{E3455C29-2B8E-41E8-99C3-BE7A4EB6E690}" type="pres">
      <dgm:prSet presAssocID="{04C506BD-D2B7-4C5E-A5CB-10A062AF8F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EFF621-64FD-402E-B943-435D8CDBB708}" type="presOf" srcId="{735939B9-580B-42F9-A2CD-293A1CBBA04F}" destId="{2E1742AC-06FB-4EE7-B931-7255D240E806}" srcOrd="0" destOrd="0" presId="urn:microsoft.com/office/officeart/2005/8/layout/vList2"/>
    <dgm:cxn modelId="{2516592C-411E-49E8-A18A-A94E22B4F0EA}" type="presOf" srcId="{74F36EA3-60B7-4FD7-B3AF-BB1C8F58CD3B}" destId="{C717662A-BEB8-48A2-B02C-92AC649977DA}" srcOrd="0" destOrd="0" presId="urn:microsoft.com/office/officeart/2005/8/layout/vList2"/>
    <dgm:cxn modelId="{9958C371-310D-4E0A-ADA8-79BACDC0E3F4}" type="presOf" srcId="{BD30CF5B-9CD1-4750-BCE7-FC0367FFA663}" destId="{81A0F2BD-4DF2-414A-B425-2A24C9091AF4}" srcOrd="0" destOrd="0" presId="urn:microsoft.com/office/officeart/2005/8/layout/vList2"/>
    <dgm:cxn modelId="{CEB14855-D878-47EC-BD13-A63D430F64B7}" srcId="{74F36EA3-60B7-4FD7-B3AF-BB1C8F58CD3B}" destId="{735939B9-580B-42F9-A2CD-293A1CBBA04F}" srcOrd="1" destOrd="0" parTransId="{D7180232-1A06-4F8C-A0EA-742A1D503FCC}" sibTransId="{228E54F2-994A-4BD0-95AC-90D88F3676EA}"/>
    <dgm:cxn modelId="{B5C2FAAB-473A-48E2-B434-358BF4E1FAD0}" srcId="{74F36EA3-60B7-4FD7-B3AF-BB1C8F58CD3B}" destId="{BD30CF5B-9CD1-4750-BCE7-FC0367FFA663}" srcOrd="0" destOrd="0" parTransId="{25B47EDA-C504-4ED1-AA93-263F146DF5C1}" sibTransId="{8A1CDB01-6190-4D87-B995-08E066987115}"/>
    <dgm:cxn modelId="{2EAFF2AD-22C8-46CA-BF8F-7CDD669C0C75}" type="presOf" srcId="{04C506BD-D2B7-4C5E-A5CB-10A062AF8FB5}" destId="{E3455C29-2B8E-41E8-99C3-BE7A4EB6E690}" srcOrd="0" destOrd="0" presId="urn:microsoft.com/office/officeart/2005/8/layout/vList2"/>
    <dgm:cxn modelId="{6A2B12E7-A3C3-4C38-B50E-FA1C02307AFD}" srcId="{74F36EA3-60B7-4FD7-B3AF-BB1C8F58CD3B}" destId="{04C506BD-D2B7-4C5E-A5CB-10A062AF8FB5}" srcOrd="2" destOrd="0" parTransId="{3F0E43CC-F0F3-4AEB-8A8B-2344705C3DE9}" sibTransId="{9DB7883A-F565-47F8-BC0C-BC616D6DFC6C}"/>
    <dgm:cxn modelId="{ADD8106F-5068-4322-B992-BEABE3536DD9}" type="presParOf" srcId="{C717662A-BEB8-48A2-B02C-92AC649977DA}" destId="{81A0F2BD-4DF2-414A-B425-2A24C9091AF4}" srcOrd="0" destOrd="0" presId="urn:microsoft.com/office/officeart/2005/8/layout/vList2"/>
    <dgm:cxn modelId="{CA3986A4-FDDD-4CCB-A7F1-9CF98879CF00}" type="presParOf" srcId="{C717662A-BEB8-48A2-B02C-92AC649977DA}" destId="{6F85D79F-2370-4092-A409-BF31C5B354DE}" srcOrd="1" destOrd="0" presId="urn:microsoft.com/office/officeart/2005/8/layout/vList2"/>
    <dgm:cxn modelId="{FC4A15C5-86BA-47AB-921E-5E2CF0416C76}" type="presParOf" srcId="{C717662A-BEB8-48A2-B02C-92AC649977DA}" destId="{2E1742AC-06FB-4EE7-B931-7255D240E806}" srcOrd="2" destOrd="0" presId="urn:microsoft.com/office/officeart/2005/8/layout/vList2"/>
    <dgm:cxn modelId="{63A827EA-0E66-49E1-A5AD-480106401AA5}" type="presParOf" srcId="{C717662A-BEB8-48A2-B02C-92AC649977DA}" destId="{1AC66C19-0951-4170-A2C8-1385E9438717}" srcOrd="3" destOrd="0" presId="urn:microsoft.com/office/officeart/2005/8/layout/vList2"/>
    <dgm:cxn modelId="{CC0ED213-5AE8-4FD0-9066-1945997AAF2D}" type="presParOf" srcId="{C717662A-BEB8-48A2-B02C-92AC649977DA}" destId="{E3455C29-2B8E-41E8-99C3-BE7A4EB6E6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272C06-785B-4618-AF48-45F53B679B46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114666F-B8E3-408D-8710-8FB7919BD889}">
      <dgm:prSet/>
      <dgm:spPr/>
      <dgm:t>
        <a:bodyPr/>
        <a:lstStyle/>
        <a:p>
          <a:r>
            <a:rPr lang="en-US" dirty="0"/>
            <a:t>We shifted towards a paid version to resolve memory issues</a:t>
          </a:r>
        </a:p>
      </dgm:t>
    </dgm:pt>
    <dgm:pt modelId="{C073855E-C27D-405B-BC51-F776020293D6}" type="parTrans" cxnId="{B163E49E-B822-47A5-91C9-943F0CD640A2}">
      <dgm:prSet/>
      <dgm:spPr/>
      <dgm:t>
        <a:bodyPr/>
        <a:lstStyle/>
        <a:p>
          <a:endParaRPr lang="en-US"/>
        </a:p>
      </dgm:t>
    </dgm:pt>
    <dgm:pt modelId="{1DEB71EB-29F5-4020-9FE5-0FB06EAC4F63}" type="sibTrans" cxnId="{B163E49E-B822-47A5-91C9-943F0CD640A2}">
      <dgm:prSet/>
      <dgm:spPr/>
      <dgm:t>
        <a:bodyPr/>
        <a:lstStyle/>
        <a:p>
          <a:endParaRPr lang="en-US"/>
        </a:p>
      </dgm:t>
    </dgm:pt>
    <dgm:pt modelId="{2858A048-B858-4AB6-A7C4-E29AA35C1C9C}">
      <dgm:prSet/>
      <dgm:spPr/>
      <dgm:t>
        <a:bodyPr/>
        <a:lstStyle/>
        <a:p>
          <a:r>
            <a:rPr lang="en-US"/>
            <a:t>Studied each instance deeply and chose t2. large instance</a:t>
          </a:r>
        </a:p>
      </dgm:t>
    </dgm:pt>
    <dgm:pt modelId="{352C02A8-1703-45C1-80D6-EF097E75CE66}" type="parTrans" cxnId="{1CB86348-0429-4442-8A9A-8A0C72630B5E}">
      <dgm:prSet/>
      <dgm:spPr/>
      <dgm:t>
        <a:bodyPr/>
        <a:lstStyle/>
        <a:p>
          <a:endParaRPr lang="en-US"/>
        </a:p>
      </dgm:t>
    </dgm:pt>
    <dgm:pt modelId="{F65A55E3-C511-41AB-813F-A96C9689FA5C}" type="sibTrans" cxnId="{1CB86348-0429-4442-8A9A-8A0C72630B5E}">
      <dgm:prSet/>
      <dgm:spPr/>
      <dgm:t>
        <a:bodyPr/>
        <a:lstStyle/>
        <a:p>
          <a:endParaRPr lang="en-US"/>
        </a:p>
      </dgm:t>
    </dgm:pt>
    <dgm:pt modelId="{6389D3D2-626C-4978-875C-1FECB8FE0FB0}">
      <dgm:prSet/>
      <dgm:spPr/>
      <dgm:t>
        <a:bodyPr/>
        <a:lstStyle/>
        <a:p>
          <a:r>
            <a:rPr lang="en-US"/>
            <a:t>T2 instances are burstable performance instances </a:t>
          </a:r>
        </a:p>
      </dgm:t>
    </dgm:pt>
    <dgm:pt modelId="{F4624467-779F-4668-B27B-F1FFD12C9F78}" type="parTrans" cxnId="{0DF64AFA-C625-4C92-8EE0-6FFF8477646F}">
      <dgm:prSet/>
      <dgm:spPr/>
      <dgm:t>
        <a:bodyPr/>
        <a:lstStyle/>
        <a:p>
          <a:endParaRPr lang="en-US"/>
        </a:p>
      </dgm:t>
    </dgm:pt>
    <dgm:pt modelId="{07D5A61B-DD79-4382-BD3D-F16CE845A2A9}" type="sibTrans" cxnId="{0DF64AFA-C625-4C92-8EE0-6FFF8477646F}">
      <dgm:prSet/>
      <dgm:spPr/>
      <dgm:t>
        <a:bodyPr/>
        <a:lstStyle/>
        <a:p>
          <a:endParaRPr lang="en-US"/>
        </a:p>
      </dgm:t>
    </dgm:pt>
    <dgm:pt modelId="{FEDEB560-E074-4992-B21B-6BD86DAEB74E}">
      <dgm:prSet/>
      <dgm:spPr/>
      <dgm:t>
        <a:bodyPr/>
        <a:lstStyle/>
        <a:p>
          <a:r>
            <a:rPr lang="en-US"/>
            <a:t>Provides </a:t>
          </a:r>
          <a:r>
            <a:rPr lang="en-US" b="0" i="0" baseline="0"/>
            <a:t>8 GB RAM, 36 CPU credits/hr, dual core CPU</a:t>
          </a:r>
          <a:endParaRPr lang="en-US"/>
        </a:p>
      </dgm:t>
    </dgm:pt>
    <dgm:pt modelId="{9C06334C-6FB5-454E-B297-08C2342C0C03}" type="parTrans" cxnId="{0791FE29-AE3D-4797-A017-76BE9B5E0E93}">
      <dgm:prSet/>
      <dgm:spPr/>
      <dgm:t>
        <a:bodyPr/>
        <a:lstStyle/>
        <a:p>
          <a:endParaRPr lang="en-US"/>
        </a:p>
      </dgm:t>
    </dgm:pt>
    <dgm:pt modelId="{49AB1C1F-EEFB-4CCE-9205-BB217CE3FBE9}" type="sibTrans" cxnId="{0791FE29-AE3D-4797-A017-76BE9B5E0E93}">
      <dgm:prSet/>
      <dgm:spPr/>
      <dgm:t>
        <a:bodyPr/>
        <a:lstStyle/>
        <a:p>
          <a:endParaRPr lang="en-US"/>
        </a:p>
      </dgm:t>
    </dgm:pt>
    <dgm:pt modelId="{946CC348-762A-474A-A4FB-660DEE76551A}" type="pres">
      <dgm:prSet presAssocID="{FD272C06-785B-4618-AF48-45F53B679B46}" presName="outerComposite" presStyleCnt="0">
        <dgm:presLayoutVars>
          <dgm:chMax val="5"/>
          <dgm:dir/>
          <dgm:resizeHandles val="exact"/>
        </dgm:presLayoutVars>
      </dgm:prSet>
      <dgm:spPr/>
    </dgm:pt>
    <dgm:pt modelId="{AE1F5E56-629D-4DB2-8252-F40B275B38BB}" type="pres">
      <dgm:prSet presAssocID="{FD272C06-785B-4618-AF48-45F53B679B46}" presName="dummyMaxCanvas" presStyleCnt="0">
        <dgm:presLayoutVars/>
      </dgm:prSet>
      <dgm:spPr/>
    </dgm:pt>
    <dgm:pt modelId="{FBE3A4AC-D0FD-4656-8F98-D1CC828AE6DD}" type="pres">
      <dgm:prSet presAssocID="{FD272C06-785B-4618-AF48-45F53B679B46}" presName="FourNodes_1" presStyleLbl="node1" presStyleIdx="0" presStyleCnt="4">
        <dgm:presLayoutVars>
          <dgm:bulletEnabled val="1"/>
        </dgm:presLayoutVars>
      </dgm:prSet>
      <dgm:spPr/>
    </dgm:pt>
    <dgm:pt modelId="{FB6F9A6C-23F7-4DF0-8B99-98F35B040B9B}" type="pres">
      <dgm:prSet presAssocID="{FD272C06-785B-4618-AF48-45F53B679B46}" presName="FourNodes_2" presStyleLbl="node1" presStyleIdx="1" presStyleCnt="4">
        <dgm:presLayoutVars>
          <dgm:bulletEnabled val="1"/>
        </dgm:presLayoutVars>
      </dgm:prSet>
      <dgm:spPr/>
    </dgm:pt>
    <dgm:pt modelId="{511D918B-7635-4356-B06D-14A9C29DDAE6}" type="pres">
      <dgm:prSet presAssocID="{FD272C06-785B-4618-AF48-45F53B679B46}" presName="FourNodes_3" presStyleLbl="node1" presStyleIdx="2" presStyleCnt="4">
        <dgm:presLayoutVars>
          <dgm:bulletEnabled val="1"/>
        </dgm:presLayoutVars>
      </dgm:prSet>
      <dgm:spPr/>
    </dgm:pt>
    <dgm:pt modelId="{3CD8826A-6BE7-4301-9C66-D13E2CE1E8C9}" type="pres">
      <dgm:prSet presAssocID="{FD272C06-785B-4618-AF48-45F53B679B46}" presName="FourNodes_4" presStyleLbl="node1" presStyleIdx="3" presStyleCnt="4">
        <dgm:presLayoutVars>
          <dgm:bulletEnabled val="1"/>
        </dgm:presLayoutVars>
      </dgm:prSet>
      <dgm:spPr/>
    </dgm:pt>
    <dgm:pt modelId="{3C9744E4-4F61-42BE-AAB7-F6C500A6F934}" type="pres">
      <dgm:prSet presAssocID="{FD272C06-785B-4618-AF48-45F53B679B46}" presName="FourConn_1-2" presStyleLbl="fgAccFollowNode1" presStyleIdx="0" presStyleCnt="3">
        <dgm:presLayoutVars>
          <dgm:bulletEnabled val="1"/>
        </dgm:presLayoutVars>
      </dgm:prSet>
      <dgm:spPr/>
    </dgm:pt>
    <dgm:pt modelId="{92D978A2-FB73-4B5B-8F80-748D96BB6138}" type="pres">
      <dgm:prSet presAssocID="{FD272C06-785B-4618-AF48-45F53B679B46}" presName="FourConn_2-3" presStyleLbl="fgAccFollowNode1" presStyleIdx="1" presStyleCnt="3">
        <dgm:presLayoutVars>
          <dgm:bulletEnabled val="1"/>
        </dgm:presLayoutVars>
      </dgm:prSet>
      <dgm:spPr/>
    </dgm:pt>
    <dgm:pt modelId="{9CCF39DB-C68E-4456-82BE-91F1D73F02F1}" type="pres">
      <dgm:prSet presAssocID="{FD272C06-785B-4618-AF48-45F53B679B46}" presName="FourConn_3-4" presStyleLbl="fgAccFollowNode1" presStyleIdx="2" presStyleCnt="3">
        <dgm:presLayoutVars>
          <dgm:bulletEnabled val="1"/>
        </dgm:presLayoutVars>
      </dgm:prSet>
      <dgm:spPr/>
    </dgm:pt>
    <dgm:pt modelId="{60628394-90E3-469A-999E-D53E43B9ED6F}" type="pres">
      <dgm:prSet presAssocID="{FD272C06-785B-4618-AF48-45F53B679B46}" presName="FourNodes_1_text" presStyleLbl="node1" presStyleIdx="3" presStyleCnt="4">
        <dgm:presLayoutVars>
          <dgm:bulletEnabled val="1"/>
        </dgm:presLayoutVars>
      </dgm:prSet>
      <dgm:spPr/>
    </dgm:pt>
    <dgm:pt modelId="{32CC554C-F385-433D-BCB3-65EC8B5C06FD}" type="pres">
      <dgm:prSet presAssocID="{FD272C06-785B-4618-AF48-45F53B679B46}" presName="FourNodes_2_text" presStyleLbl="node1" presStyleIdx="3" presStyleCnt="4">
        <dgm:presLayoutVars>
          <dgm:bulletEnabled val="1"/>
        </dgm:presLayoutVars>
      </dgm:prSet>
      <dgm:spPr/>
    </dgm:pt>
    <dgm:pt modelId="{5D58BF5A-BFC8-4F03-982D-4C41FD3A6EB9}" type="pres">
      <dgm:prSet presAssocID="{FD272C06-785B-4618-AF48-45F53B679B46}" presName="FourNodes_3_text" presStyleLbl="node1" presStyleIdx="3" presStyleCnt="4">
        <dgm:presLayoutVars>
          <dgm:bulletEnabled val="1"/>
        </dgm:presLayoutVars>
      </dgm:prSet>
      <dgm:spPr/>
    </dgm:pt>
    <dgm:pt modelId="{BB426C8C-B79D-4C22-9CF2-A6CC7361FC5E}" type="pres">
      <dgm:prSet presAssocID="{FD272C06-785B-4618-AF48-45F53B679B4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E50020E-CAA1-4D8F-B438-CAADE47F6553}" type="presOf" srcId="{FD272C06-785B-4618-AF48-45F53B679B46}" destId="{946CC348-762A-474A-A4FB-660DEE76551A}" srcOrd="0" destOrd="0" presId="urn:microsoft.com/office/officeart/2005/8/layout/vProcess5"/>
    <dgm:cxn modelId="{DD84C710-D91A-4B74-9A8D-60153004B428}" type="presOf" srcId="{07D5A61B-DD79-4382-BD3D-F16CE845A2A9}" destId="{9CCF39DB-C68E-4456-82BE-91F1D73F02F1}" srcOrd="0" destOrd="0" presId="urn:microsoft.com/office/officeart/2005/8/layout/vProcess5"/>
    <dgm:cxn modelId="{0791FE29-AE3D-4797-A017-76BE9B5E0E93}" srcId="{FD272C06-785B-4618-AF48-45F53B679B46}" destId="{FEDEB560-E074-4992-B21B-6BD86DAEB74E}" srcOrd="3" destOrd="0" parTransId="{9C06334C-6FB5-454E-B297-08C2342C0C03}" sibTransId="{49AB1C1F-EEFB-4CCE-9205-BB217CE3FBE9}"/>
    <dgm:cxn modelId="{7E937F37-D6D2-4238-AB72-3CA32E05FD7B}" type="presOf" srcId="{6389D3D2-626C-4978-875C-1FECB8FE0FB0}" destId="{5D58BF5A-BFC8-4F03-982D-4C41FD3A6EB9}" srcOrd="1" destOrd="0" presId="urn:microsoft.com/office/officeart/2005/8/layout/vProcess5"/>
    <dgm:cxn modelId="{72684C63-061E-4D5C-A51B-BD76A0606C2E}" type="presOf" srcId="{E114666F-B8E3-408D-8710-8FB7919BD889}" destId="{60628394-90E3-469A-999E-D53E43B9ED6F}" srcOrd="1" destOrd="0" presId="urn:microsoft.com/office/officeart/2005/8/layout/vProcess5"/>
    <dgm:cxn modelId="{1CB86348-0429-4442-8A9A-8A0C72630B5E}" srcId="{FD272C06-785B-4618-AF48-45F53B679B46}" destId="{2858A048-B858-4AB6-A7C4-E29AA35C1C9C}" srcOrd="1" destOrd="0" parTransId="{352C02A8-1703-45C1-80D6-EF097E75CE66}" sibTransId="{F65A55E3-C511-41AB-813F-A96C9689FA5C}"/>
    <dgm:cxn modelId="{22F74F51-3FF8-4306-8FDA-C3C68E7C20AD}" type="presOf" srcId="{2858A048-B858-4AB6-A7C4-E29AA35C1C9C}" destId="{FB6F9A6C-23F7-4DF0-8B99-98F35B040B9B}" srcOrd="0" destOrd="0" presId="urn:microsoft.com/office/officeart/2005/8/layout/vProcess5"/>
    <dgm:cxn modelId="{78B48054-B129-43E5-9F85-3D458591B443}" type="presOf" srcId="{FEDEB560-E074-4992-B21B-6BD86DAEB74E}" destId="{3CD8826A-6BE7-4301-9C66-D13E2CE1E8C9}" srcOrd="0" destOrd="0" presId="urn:microsoft.com/office/officeart/2005/8/layout/vProcess5"/>
    <dgm:cxn modelId="{2D7A8279-7697-46ED-881B-2F3A309B763E}" type="presOf" srcId="{6389D3D2-626C-4978-875C-1FECB8FE0FB0}" destId="{511D918B-7635-4356-B06D-14A9C29DDAE6}" srcOrd="0" destOrd="0" presId="urn:microsoft.com/office/officeart/2005/8/layout/vProcess5"/>
    <dgm:cxn modelId="{B163E49E-B822-47A5-91C9-943F0CD640A2}" srcId="{FD272C06-785B-4618-AF48-45F53B679B46}" destId="{E114666F-B8E3-408D-8710-8FB7919BD889}" srcOrd="0" destOrd="0" parTransId="{C073855E-C27D-405B-BC51-F776020293D6}" sibTransId="{1DEB71EB-29F5-4020-9FE5-0FB06EAC4F63}"/>
    <dgm:cxn modelId="{F33E5EAD-93E5-4996-8E5C-5E4123EA3575}" type="presOf" srcId="{FEDEB560-E074-4992-B21B-6BD86DAEB74E}" destId="{BB426C8C-B79D-4C22-9CF2-A6CC7361FC5E}" srcOrd="1" destOrd="0" presId="urn:microsoft.com/office/officeart/2005/8/layout/vProcess5"/>
    <dgm:cxn modelId="{F7F56DB2-16A5-430E-B1B6-65AE82BFE926}" type="presOf" srcId="{F65A55E3-C511-41AB-813F-A96C9689FA5C}" destId="{92D978A2-FB73-4B5B-8F80-748D96BB6138}" srcOrd="0" destOrd="0" presId="urn:microsoft.com/office/officeart/2005/8/layout/vProcess5"/>
    <dgm:cxn modelId="{3890ADB6-8145-48AF-9A51-525FB1DA7A13}" type="presOf" srcId="{2858A048-B858-4AB6-A7C4-E29AA35C1C9C}" destId="{32CC554C-F385-433D-BCB3-65EC8B5C06FD}" srcOrd="1" destOrd="0" presId="urn:microsoft.com/office/officeart/2005/8/layout/vProcess5"/>
    <dgm:cxn modelId="{7B4DC2D5-716B-447E-9600-1E070E928332}" type="presOf" srcId="{1DEB71EB-29F5-4020-9FE5-0FB06EAC4F63}" destId="{3C9744E4-4F61-42BE-AAB7-F6C500A6F934}" srcOrd="0" destOrd="0" presId="urn:microsoft.com/office/officeart/2005/8/layout/vProcess5"/>
    <dgm:cxn modelId="{6A783DF8-DACC-4C15-B501-2DC78683E222}" type="presOf" srcId="{E114666F-B8E3-408D-8710-8FB7919BD889}" destId="{FBE3A4AC-D0FD-4656-8F98-D1CC828AE6DD}" srcOrd="0" destOrd="0" presId="urn:microsoft.com/office/officeart/2005/8/layout/vProcess5"/>
    <dgm:cxn modelId="{0DF64AFA-C625-4C92-8EE0-6FFF8477646F}" srcId="{FD272C06-785B-4618-AF48-45F53B679B46}" destId="{6389D3D2-626C-4978-875C-1FECB8FE0FB0}" srcOrd="2" destOrd="0" parTransId="{F4624467-779F-4668-B27B-F1FFD12C9F78}" sibTransId="{07D5A61B-DD79-4382-BD3D-F16CE845A2A9}"/>
    <dgm:cxn modelId="{C45E722A-F15F-4104-8135-135A4A5458C8}" type="presParOf" srcId="{946CC348-762A-474A-A4FB-660DEE76551A}" destId="{AE1F5E56-629D-4DB2-8252-F40B275B38BB}" srcOrd="0" destOrd="0" presId="urn:microsoft.com/office/officeart/2005/8/layout/vProcess5"/>
    <dgm:cxn modelId="{76BACC48-6A08-4345-85C6-0F711DAB17E3}" type="presParOf" srcId="{946CC348-762A-474A-A4FB-660DEE76551A}" destId="{FBE3A4AC-D0FD-4656-8F98-D1CC828AE6DD}" srcOrd="1" destOrd="0" presId="urn:microsoft.com/office/officeart/2005/8/layout/vProcess5"/>
    <dgm:cxn modelId="{5E431755-B5A6-4F63-B861-30E7A00CD78F}" type="presParOf" srcId="{946CC348-762A-474A-A4FB-660DEE76551A}" destId="{FB6F9A6C-23F7-4DF0-8B99-98F35B040B9B}" srcOrd="2" destOrd="0" presId="urn:microsoft.com/office/officeart/2005/8/layout/vProcess5"/>
    <dgm:cxn modelId="{2D23F744-BA66-4C0D-BF08-5840775249DB}" type="presParOf" srcId="{946CC348-762A-474A-A4FB-660DEE76551A}" destId="{511D918B-7635-4356-B06D-14A9C29DDAE6}" srcOrd="3" destOrd="0" presId="urn:microsoft.com/office/officeart/2005/8/layout/vProcess5"/>
    <dgm:cxn modelId="{3D9D828E-7B27-4ADE-BD21-409AE77080F7}" type="presParOf" srcId="{946CC348-762A-474A-A4FB-660DEE76551A}" destId="{3CD8826A-6BE7-4301-9C66-D13E2CE1E8C9}" srcOrd="4" destOrd="0" presId="urn:microsoft.com/office/officeart/2005/8/layout/vProcess5"/>
    <dgm:cxn modelId="{1D3718E7-91CB-4F80-9365-5C28A79C2171}" type="presParOf" srcId="{946CC348-762A-474A-A4FB-660DEE76551A}" destId="{3C9744E4-4F61-42BE-AAB7-F6C500A6F934}" srcOrd="5" destOrd="0" presId="urn:microsoft.com/office/officeart/2005/8/layout/vProcess5"/>
    <dgm:cxn modelId="{16245EE9-B4F5-4BCA-933F-7B84A5D4CDD5}" type="presParOf" srcId="{946CC348-762A-474A-A4FB-660DEE76551A}" destId="{92D978A2-FB73-4B5B-8F80-748D96BB6138}" srcOrd="6" destOrd="0" presId="urn:microsoft.com/office/officeart/2005/8/layout/vProcess5"/>
    <dgm:cxn modelId="{E13997E8-0FE6-4499-BFD6-7D9D134C93C4}" type="presParOf" srcId="{946CC348-762A-474A-A4FB-660DEE76551A}" destId="{9CCF39DB-C68E-4456-82BE-91F1D73F02F1}" srcOrd="7" destOrd="0" presId="urn:microsoft.com/office/officeart/2005/8/layout/vProcess5"/>
    <dgm:cxn modelId="{CE52D437-D3BD-4299-A269-BB9F31A286CE}" type="presParOf" srcId="{946CC348-762A-474A-A4FB-660DEE76551A}" destId="{60628394-90E3-469A-999E-D53E43B9ED6F}" srcOrd="8" destOrd="0" presId="urn:microsoft.com/office/officeart/2005/8/layout/vProcess5"/>
    <dgm:cxn modelId="{445C2DBF-4B0D-4402-9DFA-F6366AE40BB0}" type="presParOf" srcId="{946CC348-762A-474A-A4FB-660DEE76551A}" destId="{32CC554C-F385-433D-BCB3-65EC8B5C06FD}" srcOrd="9" destOrd="0" presId="urn:microsoft.com/office/officeart/2005/8/layout/vProcess5"/>
    <dgm:cxn modelId="{75FF26EC-7331-4872-A638-5A3127399136}" type="presParOf" srcId="{946CC348-762A-474A-A4FB-660DEE76551A}" destId="{5D58BF5A-BFC8-4F03-982D-4C41FD3A6EB9}" srcOrd="10" destOrd="0" presId="urn:microsoft.com/office/officeart/2005/8/layout/vProcess5"/>
    <dgm:cxn modelId="{73F5BD27-FEBB-4E72-9139-592C4270B4D6}" type="presParOf" srcId="{946CC348-762A-474A-A4FB-660DEE76551A}" destId="{BB426C8C-B79D-4C22-9CF2-A6CC7361FC5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62AB2-819A-43A4-8EEA-83DD4D31421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93A2D26-0413-4888-BCA5-C9405D2B280E}">
      <dgm:prSet/>
      <dgm:spPr/>
      <dgm:t>
        <a:bodyPr/>
        <a:lstStyle/>
        <a:p>
          <a:r>
            <a:rPr lang="en-US"/>
            <a:t>Used for developing serverless architecture over the code and data present in EC2. </a:t>
          </a:r>
        </a:p>
      </dgm:t>
    </dgm:pt>
    <dgm:pt modelId="{42BCC52E-2E9F-4076-9C9F-9653E810C27D}" type="parTrans" cxnId="{08DE3F0A-5D8F-4C5B-95A3-D824B0BFD1F4}">
      <dgm:prSet/>
      <dgm:spPr/>
      <dgm:t>
        <a:bodyPr/>
        <a:lstStyle/>
        <a:p>
          <a:endParaRPr lang="en-US"/>
        </a:p>
      </dgm:t>
    </dgm:pt>
    <dgm:pt modelId="{68EB29AB-73C4-466E-B1EB-63F8085F9F7A}" type="sibTrans" cxnId="{08DE3F0A-5D8F-4C5B-95A3-D824B0BFD1F4}">
      <dgm:prSet/>
      <dgm:spPr/>
      <dgm:t>
        <a:bodyPr/>
        <a:lstStyle/>
        <a:p>
          <a:endParaRPr lang="en-US"/>
        </a:p>
      </dgm:t>
    </dgm:pt>
    <dgm:pt modelId="{F4B53CCB-9B66-4753-9F28-DBA91027DC54}">
      <dgm:prSet/>
      <dgm:spPr/>
      <dgm:t>
        <a:bodyPr/>
        <a:lstStyle/>
        <a:p>
          <a:r>
            <a:rPr lang="en-US"/>
            <a:t>Increased the memory to maximum and set the timeout to 30 seconds</a:t>
          </a:r>
        </a:p>
      </dgm:t>
    </dgm:pt>
    <dgm:pt modelId="{DB5C60C3-22F1-4E2C-8D1E-7290D55962CF}" type="parTrans" cxnId="{FD3C5CA4-D4D0-4C28-AE0E-7853C6A81AF8}">
      <dgm:prSet/>
      <dgm:spPr/>
      <dgm:t>
        <a:bodyPr/>
        <a:lstStyle/>
        <a:p>
          <a:endParaRPr lang="en-US"/>
        </a:p>
      </dgm:t>
    </dgm:pt>
    <dgm:pt modelId="{B978C77C-B1AF-4DA6-8965-7EE5BCCADB9B}" type="sibTrans" cxnId="{FD3C5CA4-D4D0-4C28-AE0E-7853C6A81AF8}">
      <dgm:prSet/>
      <dgm:spPr/>
      <dgm:t>
        <a:bodyPr/>
        <a:lstStyle/>
        <a:p>
          <a:endParaRPr lang="en-US"/>
        </a:p>
      </dgm:t>
    </dgm:pt>
    <dgm:pt modelId="{23A234A2-50DC-4CE5-AA53-7D64552BDE4E}">
      <dgm:prSet/>
      <dgm:spPr/>
      <dgm:t>
        <a:bodyPr/>
        <a:lstStyle/>
        <a:p>
          <a:r>
            <a:rPr lang="en-US"/>
            <a:t>Issues: We can’t write to EFS via Lambda. Therefore, we incorporated S3 buckets to interact with Lambda. Additionally, we stored the transformed image to S3 buckets too.</a:t>
          </a:r>
        </a:p>
      </dgm:t>
    </dgm:pt>
    <dgm:pt modelId="{E8FFD3B6-6C69-493D-8132-FB1A0CE69903}" type="parTrans" cxnId="{B926FCFD-A04F-4A75-AA20-4737ABFA4A78}">
      <dgm:prSet/>
      <dgm:spPr/>
      <dgm:t>
        <a:bodyPr/>
        <a:lstStyle/>
        <a:p>
          <a:endParaRPr lang="en-US"/>
        </a:p>
      </dgm:t>
    </dgm:pt>
    <dgm:pt modelId="{A81C6203-E4B1-4471-B435-E5925F370C75}" type="sibTrans" cxnId="{B926FCFD-A04F-4A75-AA20-4737ABFA4A78}">
      <dgm:prSet/>
      <dgm:spPr/>
      <dgm:t>
        <a:bodyPr/>
        <a:lstStyle/>
        <a:p>
          <a:endParaRPr lang="en-US"/>
        </a:p>
      </dgm:t>
    </dgm:pt>
    <dgm:pt modelId="{6305B2F1-669B-49C8-B39A-F4909201DE94}" type="pres">
      <dgm:prSet presAssocID="{44562AB2-819A-43A4-8EEA-83DD4D314214}" presName="diagram" presStyleCnt="0">
        <dgm:presLayoutVars>
          <dgm:dir/>
          <dgm:resizeHandles val="exact"/>
        </dgm:presLayoutVars>
      </dgm:prSet>
      <dgm:spPr/>
    </dgm:pt>
    <dgm:pt modelId="{7C4C1168-0606-4DC0-A544-7F967D17D93F}" type="pres">
      <dgm:prSet presAssocID="{F93A2D26-0413-4888-BCA5-C9405D2B280E}" presName="node" presStyleLbl="node1" presStyleIdx="0" presStyleCnt="3">
        <dgm:presLayoutVars>
          <dgm:bulletEnabled val="1"/>
        </dgm:presLayoutVars>
      </dgm:prSet>
      <dgm:spPr/>
    </dgm:pt>
    <dgm:pt modelId="{6B4DBF7B-97EA-4B6A-A9DD-13C9D32208D8}" type="pres">
      <dgm:prSet presAssocID="{68EB29AB-73C4-466E-B1EB-63F8085F9F7A}" presName="sibTrans" presStyleCnt="0"/>
      <dgm:spPr/>
    </dgm:pt>
    <dgm:pt modelId="{EEEB162C-3064-4087-8A0A-0C4A7544187D}" type="pres">
      <dgm:prSet presAssocID="{F4B53CCB-9B66-4753-9F28-DBA91027DC54}" presName="node" presStyleLbl="node1" presStyleIdx="1" presStyleCnt="3">
        <dgm:presLayoutVars>
          <dgm:bulletEnabled val="1"/>
        </dgm:presLayoutVars>
      </dgm:prSet>
      <dgm:spPr/>
    </dgm:pt>
    <dgm:pt modelId="{536852D3-E546-4A14-A41E-2C457A7DB1D8}" type="pres">
      <dgm:prSet presAssocID="{B978C77C-B1AF-4DA6-8965-7EE5BCCADB9B}" presName="sibTrans" presStyleCnt="0"/>
      <dgm:spPr/>
    </dgm:pt>
    <dgm:pt modelId="{19D52281-62A0-46AB-8573-69DF5BCED56E}" type="pres">
      <dgm:prSet presAssocID="{23A234A2-50DC-4CE5-AA53-7D64552BDE4E}" presName="node" presStyleLbl="node1" presStyleIdx="2" presStyleCnt="3">
        <dgm:presLayoutVars>
          <dgm:bulletEnabled val="1"/>
        </dgm:presLayoutVars>
      </dgm:prSet>
      <dgm:spPr/>
    </dgm:pt>
  </dgm:ptLst>
  <dgm:cxnLst>
    <dgm:cxn modelId="{08DE3F0A-5D8F-4C5B-95A3-D824B0BFD1F4}" srcId="{44562AB2-819A-43A4-8EEA-83DD4D314214}" destId="{F93A2D26-0413-4888-BCA5-C9405D2B280E}" srcOrd="0" destOrd="0" parTransId="{42BCC52E-2E9F-4076-9C9F-9653E810C27D}" sibTransId="{68EB29AB-73C4-466E-B1EB-63F8085F9F7A}"/>
    <dgm:cxn modelId="{ADEDB02D-3B4D-4F47-9905-D2EA2E73857D}" type="presOf" srcId="{44562AB2-819A-43A4-8EEA-83DD4D314214}" destId="{6305B2F1-669B-49C8-B39A-F4909201DE94}" srcOrd="0" destOrd="0" presId="urn:microsoft.com/office/officeart/2005/8/layout/default"/>
    <dgm:cxn modelId="{24BF9796-5734-4C23-96E6-7FF8600120B8}" type="presOf" srcId="{23A234A2-50DC-4CE5-AA53-7D64552BDE4E}" destId="{19D52281-62A0-46AB-8573-69DF5BCED56E}" srcOrd="0" destOrd="0" presId="urn:microsoft.com/office/officeart/2005/8/layout/default"/>
    <dgm:cxn modelId="{FD3C5CA4-D4D0-4C28-AE0E-7853C6A81AF8}" srcId="{44562AB2-819A-43A4-8EEA-83DD4D314214}" destId="{F4B53CCB-9B66-4753-9F28-DBA91027DC54}" srcOrd="1" destOrd="0" parTransId="{DB5C60C3-22F1-4E2C-8D1E-7290D55962CF}" sibTransId="{B978C77C-B1AF-4DA6-8965-7EE5BCCADB9B}"/>
    <dgm:cxn modelId="{AF6E8BC7-309A-444F-A999-AFF5F85152EA}" type="presOf" srcId="{F4B53CCB-9B66-4753-9F28-DBA91027DC54}" destId="{EEEB162C-3064-4087-8A0A-0C4A7544187D}" srcOrd="0" destOrd="0" presId="urn:microsoft.com/office/officeart/2005/8/layout/default"/>
    <dgm:cxn modelId="{4886A2D1-9E5B-49B7-A0B1-8FA5B576AE9D}" type="presOf" srcId="{F93A2D26-0413-4888-BCA5-C9405D2B280E}" destId="{7C4C1168-0606-4DC0-A544-7F967D17D93F}" srcOrd="0" destOrd="0" presId="urn:microsoft.com/office/officeart/2005/8/layout/default"/>
    <dgm:cxn modelId="{B926FCFD-A04F-4A75-AA20-4737ABFA4A78}" srcId="{44562AB2-819A-43A4-8EEA-83DD4D314214}" destId="{23A234A2-50DC-4CE5-AA53-7D64552BDE4E}" srcOrd="2" destOrd="0" parTransId="{E8FFD3B6-6C69-493D-8132-FB1A0CE69903}" sibTransId="{A81C6203-E4B1-4471-B435-E5925F370C75}"/>
    <dgm:cxn modelId="{895ED628-8CE8-413E-A469-AC9B8BCD33FF}" type="presParOf" srcId="{6305B2F1-669B-49C8-B39A-F4909201DE94}" destId="{7C4C1168-0606-4DC0-A544-7F967D17D93F}" srcOrd="0" destOrd="0" presId="urn:microsoft.com/office/officeart/2005/8/layout/default"/>
    <dgm:cxn modelId="{48186522-9988-4DB2-8354-44F54183A290}" type="presParOf" srcId="{6305B2F1-669B-49C8-B39A-F4909201DE94}" destId="{6B4DBF7B-97EA-4B6A-A9DD-13C9D32208D8}" srcOrd="1" destOrd="0" presId="urn:microsoft.com/office/officeart/2005/8/layout/default"/>
    <dgm:cxn modelId="{906F9C1F-ECFD-4B4C-881E-5701EB4C31FE}" type="presParOf" srcId="{6305B2F1-669B-49C8-B39A-F4909201DE94}" destId="{EEEB162C-3064-4087-8A0A-0C4A7544187D}" srcOrd="2" destOrd="0" presId="urn:microsoft.com/office/officeart/2005/8/layout/default"/>
    <dgm:cxn modelId="{B57F8570-827B-4D34-8EBA-AFB95F728D4C}" type="presParOf" srcId="{6305B2F1-669B-49C8-B39A-F4909201DE94}" destId="{536852D3-E546-4A14-A41E-2C457A7DB1D8}" srcOrd="3" destOrd="0" presId="urn:microsoft.com/office/officeart/2005/8/layout/default"/>
    <dgm:cxn modelId="{75747BF7-8B05-4BD0-866F-57EA62CE1C30}" type="presParOf" srcId="{6305B2F1-669B-49C8-B39A-F4909201DE94}" destId="{19D52281-62A0-46AB-8573-69DF5BCED56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90586-29A6-4A17-935E-549D855DC333}">
      <dsp:nvSpPr>
        <dsp:cNvPr id="0" name=""/>
        <dsp:cNvSpPr/>
      </dsp:nvSpPr>
      <dsp:spPr>
        <a:xfrm>
          <a:off x="53096" y="896"/>
          <a:ext cx="2134078" cy="12804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Obtained pre-trained models of each artist </a:t>
          </a:r>
        </a:p>
      </dsp:txBody>
      <dsp:txXfrm>
        <a:off x="90599" y="38399"/>
        <a:ext cx="2059072" cy="1205441"/>
      </dsp:txXfrm>
    </dsp:sp>
    <dsp:sp modelId="{CD01915A-35E8-4432-BA5A-50E60A7E7266}">
      <dsp:nvSpPr>
        <dsp:cNvPr id="0" name=""/>
        <dsp:cNvSpPr/>
      </dsp:nvSpPr>
      <dsp:spPr>
        <a:xfrm>
          <a:off x="2374974" y="376494"/>
          <a:ext cx="452424" cy="52925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374974" y="482344"/>
        <a:ext cx="316697" cy="317551"/>
      </dsp:txXfrm>
    </dsp:sp>
    <dsp:sp modelId="{472AAC4B-1085-4454-8111-EF71B4D8C1A6}">
      <dsp:nvSpPr>
        <dsp:cNvPr id="0" name=""/>
        <dsp:cNvSpPr/>
      </dsp:nvSpPr>
      <dsp:spPr>
        <a:xfrm>
          <a:off x="3040807" y="896"/>
          <a:ext cx="2134078" cy="12804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OpenCV and CV2 to extract frames and apply the pretrained model to it </a:t>
          </a:r>
        </a:p>
      </dsp:txBody>
      <dsp:txXfrm>
        <a:off x="3078310" y="38399"/>
        <a:ext cx="2059072" cy="1205441"/>
      </dsp:txXfrm>
    </dsp:sp>
    <dsp:sp modelId="{67B9836A-D32E-4546-9C95-408F4CCA9709}">
      <dsp:nvSpPr>
        <dsp:cNvPr id="0" name=""/>
        <dsp:cNvSpPr/>
      </dsp:nvSpPr>
      <dsp:spPr>
        <a:xfrm rot="5400000">
          <a:off x="3881634" y="1430729"/>
          <a:ext cx="452424" cy="52925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949071" y="1469143"/>
        <a:ext cx="317551" cy="316697"/>
      </dsp:txXfrm>
    </dsp:sp>
    <dsp:sp modelId="{6C4538F7-BFAB-45C7-BBC3-95790F5AC63B}">
      <dsp:nvSpPr>
        <dsp:cNvPr id="0" name=""/>
        <dsp:cNvSpPr/>
      </dsp:nvSpPr>
      <dsp:spPr>
        <a:xfrm>
          <a:off x="3040807" y="2134975"/>
          <a:ext cx="2134078" cy="12804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Important functions (VideoCapture(0), read(), etc.) </a:t>
          </a:r>
        </a:p>
      </dsp:txBody>
      <dsp:txXfrm>
        <a:off x="3078310" y="2172478"/>
        <a:ext cx="2059072" cy="1205441"/>
      </dsp:txXfrm>
    </dsp:sp>
    <dsp:sp modelId="{872A82AB-456B-40A2-928F-EBB7F2197FC9}">
      <dsp:nvSpPr>
        <dsp:cNvPr id="0" name=""/>
        <dsp:cNvSpPr/>
      </dsp:nvSpPr>
      <dsp:spPr>
        <a:xfrm rot="10800000">
          <a:off x="2400583" y="2510573"/>
          <a:ext cx="452424" cy="52925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536310" y="2616423"/>
        <a:ext cx="316697" cy="317551"/>
      </dsp:txXfrm>
    </dsp:sp>
    <dsp:sp modelId="{A15C8687-C27E-4641-871B-B5C0B17D5DCB}">
      <dsp:nvSpPr>
        <dsp:cNvPr id="0" name=""/>
        <dsp:cNvSpPr/>
      </dsp:nvSpPr>
      <dsp:spPr>
        <a:xfrm>
          <a:off x="53096" y="2134975"/>
          <a:ext cx="2134078" cy="12804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Passed style(Van Gogh, Monet, Picaso, etc.) as a parameter</a:t>
          </a:r>
        </a:p>
      </dsp:txBody>
      <dsp:txXfrm>
        <a:off x="90599" y="2172478"/>
        <a:ext cx="2059072" cy="1205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35A27-F06E-4607-AEA0-8C9D431B45DF}">
      <dsp:nvSpPr>
        <dsp:cNvPr id="0" name=""/>
        <dsp:cNvSpPr/>
      </dsp:nvSpPr>
      <dsp:spPr>
        <a:xfrm>
          <a:off x="706489" y="361546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46A7A-AAE1-48E0-BF4B-8563FE76E0AA}">
      <dsp:nvSpPr>
        <dsp:cNvPr id="0" name=""/>
        <dsp:cNvSpPr/>
      </dsp:nvSpPr>
      <dsp:spPr>
        <a:xfrm>
          <a:off x="819606" y="474663"/>
          <a:ext cx="312416" cy="312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04267-244E-4C9F-824D-809AA2829FEF}">
      <dsp:nvSpPr>
        <dsp:cNvPr id="0" name=""/>
        <dsp:cNvSpPr/>
      </dsp:nvSpPr>
      <dsp:spPr>
        <a:xfrm>
          <a:off x="1370506" y="530510"/>
          <a:ext cx="1269674" cy="538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is a scalable and elastic cloud storage system. </a:t>
          </a:r>
        </a:p>
      </dsp:txBody>
      <dsp:txXfrm>
        <a:off x="1370506" y="530510"/>
        <a:ext cx="1269674" cy="538650"/>
      </dsp:txXfrm>
    </dsp:sp>
    <dsp:sp modelId="{98917CAD-3124-44F9-93D9-FA6E919D00FA}">
      <dsp:nvSpPr>
        <dsp:cNvPr id="0" name=""/>
        <dsp:cNvSpPr/>
      </dsp:nvSpPr>
      <dsp:spPr>
        <a:xfrm>
          <a:off x="2851471" y="361546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6C53F-23A0-43C3-A224-4E677D5EC9E2}">
      <dsp:nvSpPr>
        <dsp:cNvPr id="0" name=""/>
        <dsp:cNvSpPr/>
      </dsp:nvSpPr>
      <dsp:spPr>
        <a:xfrm>
          <a:off x="2964587" y="474663"/>
          <a:ext cx="312416" cy="312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11271-CB8D-45BE-9237-17454D10F5B7}">
      <dsp:nvSpPr>
        <dsp:cNvPr id="0" name=""/>
        <dsp:cNvSpPr/>
      </dsp:nvSpPr>
      <dsp:spPr>
        <a:xfrm>
          <a:off x="3505546" y="361546"/>
          <a:ext cx="1269674" cy="538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Considered stable as it is non-volatile. </a:t>
          </a:r>
        </a:p>
      </dsp:txBody>
      <dsp:txXfrm>
        <a:off x="3505546" y="361546"/>
        <a:ext cx="1269674" cy="538650"/>
      </dsp:txXfrm>
    </dsp:sp>
    <dsp:sp modelId="{3AC5D154-E6E3-42A6-BEBE-1BC2F10FBF21}">
      <dsp:nvSpPr>
        <dsp:cNvPr id="0" name=""/>
        <dsp:cNvSpPr/>
      </dsp:nvSpPr>
      <dsp:spPr>
        <a:xfrm>
          <a:off x="4996452" y="361546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B8222-BC65-4BEC-841D-78F1637EEB2D}">
      <dsp:nvSpPr>
        <dsp:cNvPr id="0" name=""/>
        <dsp:cNvSpPr/>
      </dsp:nvSpPr>
      <dsp:spPr>
        <a:xfrm>
          <a:off x="5109568" y="474663"/>
          <a:ext cx="312416" cy="312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E420F-0D3B-4486-B162-4ECE73BC2B49}">
      <dsp:nvSpPr>
        <dsp:cNvPr id="0" name=""/>
        <dsp:cNvSpPr/>
      </dsp:nvSpPr>
      <dsp:spPr>
        <a:xfrm>
          <a:off x="5620556" y="624"/>
          <a:ext cx="2144620" cy="126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imported our entire </a:t>
          </a:r>
          <a:r>
            <a:rPr lang="en-US" sz="1800" kern="1200" dirty="0" err="1"/>
            <a:t>CycleGAN</a:t>
          </a:r>
          <a:r>
            <a:rPr lang="en-US" sz="1800" kern="1200" dirty="0"/>
            <a:t> architecture into it.</a:t>
          </a:r>
        </a:p>
      </dsp:txBody>
      <dsp:txXfrm>
        <a:off x="5620556" y="624"/>
        <a:ext cx="2144620" cy="1260494"/>
      </dsp:txXfrm>
    </dsp:sp>
    <dsp:sp modelId="{2745F16B-EC17-468F-975A-89FE35A654EA}">
      <dsp:nvSpPr>
        <dsp:cNvPr id="0" name=""/>
        <dsp:cNvSpPr/>
      </dsp:nvSpPr>
      <dsp:spPr>
        <a:xfrm>
          <a:off x="706489" y="2608659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73C50-F9EA-4945-A4C4-88913E01BB15}">
      <dsp:nvSpPr>
        <dsp:cNvPr id="0" name=""/>
        <dsp:cNvSpPr/>
      </dsp:nvSpPr>
      <dsp:spPr>
        <a:xfrm>
          <a:off x="819606" y="2721776"/>
          <a:ext cx="312416" cy="312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104F2-7684-4AF0-9FA5-4C45050EEFF9}">
      <dsp:nvSpPr>
        <dsp:cNvPr id="0" name=""/>
        <dsp:cNvSpPr/>
      </dsp:nvSpPr>
      <dsp:spPr>
        <a:xfrm>
          <a:off x="1360564" y="2608659"/>
          <a:ext cx="1269674" cy="538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example, our pretrained datasets (Van Gogh, </a:t>
          </a:r>
          <a:r>
            <a:rPr lang="en-US" sz="1800" kern="1200" dirty="0" err="1"/>
            <a:t>Picaso</a:t>
          </a:r>
          <a:r>
            <a:rPr lang="en-US" sz="1800" kern="1200" dirty="0"/>
            <a:t>, etc.) were saved there. </a:t>
          </a:r>
        </a:p>
      </dsp:txBody>
      <dsp:txXfrm>
        <a:off x="1360564" y="2608659"/>
        <a:ext cx="1269674" cy="538650"/>
      </dsp:txXfrm>
    </dsp:sp>
    <dsp:sp modelId="{7B6C1E01-21EA-4C78-B909-8A78F525C674}">
      <dsp:nvSpPr>
        <dsp:cNvPr id="0" name=""/>
        <dsp:cNvSpPr/>
      </dsp:nvSpPr>
      <dsp:spPr>
        <a:xfrm>
          <a:off x="2851471" y="2608659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46F1F-A37A-4ED8-83ED-CF4917CA731F}">
      <dsp:nvSpPr>
        <dsp:cNvPr id="0" name=""/>
        <dsp:cNvSpPr/>
      </dsp:nvSpPr>
      <dsp:spPr>
        <a:xfrm>
          <a:off x="2964587" y="2721776"/>
          <a:ext cx="312416" cy="3124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26798-2217-400A-B246-DEDADC582476}">
      <dsp:nvSpPr>
        <dsp:cNvPr id="0" name=""/>
        <dsp:cNvSpPr/>
      </dsp:nvSpPr>
      <dsp:spPr>
        <a:xfrm>
          <a:off x="3505546" y="2608659"/>
          <a:ext cx="1269674" cy="538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had bi-directional GAN, one directional GAN, basic model of GAN, etc. </a:t>
          </a:r>
        </a:p>
      </dsp:txBody>
      <dsp:txXfrm>
        <a:off x="3505546" y="2608659"/>
        <a:ext cx="1269674" cy="538650"/>
      </dsp:txXfrm>
    </dsp:sp>
    <dsp:sp modelId="{3A42F217-84A3-4194-B370-E42919E1AE20}">
      <dsp:nvSpPr>
        <dsp:cNvPr id="0" name=""/>
        <dsp:cNvSpPr/>
      </dsp:nvSpPr>
      <dsp:spPr>
        <a:xfrm>
          <a:off x="4996452" y="2608659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D709A-DB41-44BB-B383-A2B3482749F0}">
      <dsp:nvSpPr>
        <dsp:cNvPr id="0" name=""/>
        <dsp:cNvSpPr/>
      </dsp:nvSpPr>
      <dsp:spPr>
        <a:xfrm>
          <a:off x="5109568" y="2721776"/>
          <a:ext cx="312416" cy="3124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EF3CB-1636-46ED-A3FF-3669AED97B2D}">
      <dsp:nvSpPr>
        <dsp:cNvPr id="0" name=""/>
        <dsp:cNvSpPr/>
      </dsp:nvSpPr>
      <dsp:spPr>
        <a:xfrm>
          <a:off x="5578390" y="1993502"/>
          <a:ext cx="2386620" cy="1709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our application, all nodes would be accessing the same EFS, making it memory efficient. </a:t>
          </a:r>
        </a:p>
      </dsp:txBody>
      <dsp:txXfrm>
        <a:off x="5578390" y="1993502"/>
        <a:ext cx="2386620" cy="1709335"/>
      </dsp:txXfrm>
    </dsp:sp>
    <dsp:sp modelId="{CA763350-E4FE-4CF6-B86F-92BEAF117A84}">
      <dsp:nvSpPr>
        <dsp:cNvPr id="0" name=""/>
        <dsp:cNvSpPr/>
      </dsp:nvSpPr>
      <dsp:spPr>
        <a:xfrm>
          <a:off x="706489" y="4494850"/>
          <a:ext cx="538650" cy="5386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43146-8CDE-4BA1-ABD5-495C9E7C1CE9}">
      <dsp:nvSpPr>
        <dsp:cNvPr id="0" name=""/>
        <dsp:cNvSpPr/>
      </dsp:nvSpPr>
      <dsp:spPr>
        <a:xfrm>
          <a:off x="819606" y="4607967"/>
          <a:ext cx="312416" cy="3124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B1406-681C-490E-B73D-111F58005B9A}">
      <dsp:nvSpPr>
        <dsp:cNvPr id="0" name=""/>
        <dsp:cNvSpPr/>
      </dsp:nvSpPr>
      <dsp:spPr>
        <a:xfrm>
          <a:off x="1360564" y="4494850"/>
          <a:ext cx="1269674" cy="538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Even our basic run-time script is saved in EFS. </a:t>
          </a:r>
        </a:p>
      </dsp:txBody>
      <dsp:txXfrm>
        <a:off x="1360564" y="4494850"/>
        <a:ext cx="1269674" cy="538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0F2BD-4DF2-414A-B425-2A24C9091AF4}">
      <dsp:nvSpPr>
        <dsp:cNvPr id="0" name=""/>
        <dsp:cNvSpPr/>
      </dsp:nvSpPr>
      <dsp:spPr>
        <a:xfrm>
          <a:off x="0" y="333178"/>
          <a:ext cx="5176986" cy="1113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is Amazon’s virtual platform for computing resources</a:t>
          </a:r>
        </a:p>
      </dsp:txBody>
      <dsp:txXfrm>
        <a:off x="54373" y="387551"/>
        <a:ext cx="5068240" cy="1005094"/>
      </dsp:txXfrm>
    </dsp:sp>
    <dsp:sp modelId="{2E1742AC-06FB-4EE7-B931-7255D240E806}">
      <dsp:nvSpPr>
        <dsp:cNvPr id="0" name=""/>
        <dsp:cNvSpPr/>
      </dsp:nvSpPr>
      <dsp:spPr>
        <a:xfrm>
          <a:off x="0" y="1527658"/>
          <a:ext cx="5176986" cy="1113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configuring and deploying anything with complete control </a:t>
          </a:r>
        </a:p>
      </dsp:txBody>
      <dsp:txXfrm>
        <a:off x="54373" y="1582031"/>
        <a:ext cx="5068240" cy="1005094"/>
      </dsp:txXfrm>
    </dsp:sp>
    <dsp:sp modelId="{E3455C29-2B8E-41E8-99C3-BE7A4EB6E690}">
      <dsp:nvSpPr>
        <dsp:cNvPr id="0" name=""/>
        <dsp:cNvSpPr/>
      </dsp:nvSpPr>
      <dsp:spPr>
        <a:xfrm>
          <a:off x="0" y="2722138"/>
          <a:ext cx="5176986" cy="1113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Has 400 instances for all kinds of models</a:t>
          </a:r>
        </a:p>
      </dsp:txBody>
      <dsp:txXfrm>
        <a:off x="54373" y="2776511"/>
        <a:ext cx="5068240" cy="1005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0F2BD-4DF2-414A-B425-2A24C9091AF4}">
      <dsp:nvSpPr>
        <dsp:cNvPr id="0" name=""/>
        <dsp:cNvSpPr/>
      </dsp:nvSpPr>
      <dsp:spPr>
        <a:xfrm>
          <a:off x="0" y="520828"/>
          <a:ext cx="5176986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Memory issues as we were using free version</a:t>
          </a:r>
        </a:p>
      </dsp:txBody>
      <dsp:txXfrm>
        <a:off x="48547" y="569375"/>
        <a:ext cx="5079892" cy="897406"/>
      </dsp:txXfrm>
    </dsp:sp>
    <dsp:sp modelId="{2E1742AC-06FB-4EE7-B931-7255D240E806}">
      <dsp:nvSpPr>
        <dsp:cNvPr id="0" name=""/>
        <dsp:cNvSpPr/>
      </dsp:nvSpPr>
      <dsp:spPr>
        <a:xfrm>
          <a:off x="0" y="1587328"/>
          <a:ext cx="5176986" cy="9945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Unable to download torch and other python libraries due to less memory </a:t>
          </a:r>
        </a:p>
      </dsp:txBody>
      <dsp:txXfrm>
        <a:off x="48547" y="1635875"/>
        <a:ext cx="5079892" cy="897406"/>
      </dsp:txXfrm>
    </dsp:sp>
    <dsp:sp modelId="{E3455C29-2B8E-41E8-99C3-BE7A4EB6E690}">
      <dsp:nvSpPr>
        <dsp:cNvPr id="0" name=""/>
        <dsp:cNvSpPr/>
      </dsp:nvSpPr>
      <dsp:spPr>
        <a:xfrm>
          <a:off x="0" y="2653828"/>
          <a:ext cx="5176986" cy="9945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Lack</a:t>
          </a:r>
          <a:r>
            <a:rPr lang="en-US" sz="2500" kern="1200" baseline="0" dirty="0"/>
            <a:t> of domain knowledge to make specific decisions</a:t>
          </a:r>
          <a:endParaRPr lang="en-US" sz="2500" kern="1200" dirty="0"/>
        </a:p>
      </dsp:txBody>
      <dsp:txXfrm>
        <a:off x="48547" y="2702375"/>
        <a:ext cx="5079892" cy="897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3A4AC-D0FD-4656-8F98-D1CC828AE6DD}">
      <dsp:nvSpPr>
        <dsp:cNvPr id="0" name=""/>
        <dsp:cNvSpPr/>
      </dsp:nvSpPr>
      <dsp:spPr>
        <a:xfrm>
          <a:off x="0" y="0"/>
          <a:ext cx="3753016" cy="8396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shifted towards a paid version to resolve memory issues</a:t>
          </a:r>
        </a:p>
      </dsp:txBody>
      <dsp:txXfrm>
        <a:off x="24593" y="24593"/>
        <a:ext cx="2776008" cy="790471"/>
      </dsp:txXfrm>
    </dsp:sp>
    <dsp:sp modelId="{FB6F9A6C-23F7-4DF0-8B99-98F35B040B9B}">
      <dsp:nvSpPr>
        <dsp:cNvPr id="0" name=""/>
        <dsp:cNvSpPr/>
      </dsp:nvSpPr>
      <dsp:spPr>
        <a:xfrm>
          <a:off x="314315" y="992322"/>
          <a:ext cx="3753016" cy="8396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Studied each instance deeply and chose t2. large instance</a:t>
          </a:r>
        </a:p>
      </dsp:txBody>
      <dsp:txXfrm>
        <a:off x="338908" y="1016915"/>
        <a:ext cx="2843737" cy="790471"/>
      </dsp:txXfrm>
    </dsp:sp>
    <dsp:sp modelId="{511D918B-7635-4356-B06D-14A9C29DDAE6}">
      <dsp:nvSpPr>
        <dsp:cNvPr id="0" name=""/>
        <dsp:cNvSpPr/>
      </dsp:nvSpPr>
      <dsp:spPr>
        <a:xfrm>
          <a:off x="623938" y="1984645"/>
          <a:ext cx="3753016" cy="8396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T2 instances are burstable performance instances </a:t>
          </a:r>
        </a:p>
      </dsp:txBody>
      <dsp:txXfrm>
        <a:off x="648531" y="2009238"/>
        <a:ext cx="2848428" cy="790471"/>
      </dsp:txXfrm>
    </dsp:sp>
    <dsp:sp modelId="{3CD8826A-6BE7-4301-9C66-D13E2CE1E8C9}">
      <dsp:nvSpPr>
        <dsp:cNvPr id="0" name=""/>
        <dsp:cNvSpPr/>
      </dsp:nvSpPr>
      <dsp:spPr>
        <a:xfrm>
          <a:off x="938254" y="2976968"/>
          <a:ext cx="3753016" cy="8396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Provides </a:t>
          </a:r>
          <a:r>
            <a:rPr lang="en-US" sz="1500" b="0" i="0" kern="1200" baseline="0"/>
            <a:t>8 GB RAM, 36 CPU credits/hr, dual core CPU</a:t>
          </a:r>
          <a:endParaRPr lang="en-US" sz="1500" kern="1200"/>
        </a:p>
      </dsp:txBody>
      <dsp:txXfrm>
        <a:off x="962847" y="3001561"/>
        <a:ext cx="2843737" cy="790471"/>
      </dsp:txXfrm>
    </dsp:sp>
    <dsp:sp modelId="{3C9744E4-4F61-42BE-AAB7-F6C500A6F934}">
      <dsp:nvSpPr>
        <dsp:cNvPr id="0" name=""/>
        <dsp:cNvSpPr/>
      </dsp:nvSpPr>
      <dsp:spPr>
        <a:xfrm>
          <a:off x="3207238" y="643101"/>
          <a:ext cx="545777" cy="54577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330038" y="643101"/>
        <a:ext cx="300177" cy="410697"/>
      </dsp:txXfrm>
    </dsp:sp>
    <dsp:sp modelId="{92D978A2-FB73-4B5B-8F80-748D96BB6138}">
      <dsp:nvSpPr>
        <dsp:cNvPr id="0" name=""/>
        <dsp:cNvSpPr/>
      </dsp:nvSpPr>
      <dsp:spPr>
        <a:xfrm>
          <a:off x="3521553" y="1635424"/>
          <a:ext cx="545777" cy="54577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644353" y="1635424"/>
        <a:ext cx="300177" cy="410697"/>
      </dsp:txXfrm>
    </dsp:sp>
    <dsp:sp modelId="{9CCF39DB-C68E-4456-82BE-91F1D73F02F1}">
      <dsp:nvSpPr>
        <dsp:cNvPr id="0" name=""/>
        <dsp:cNvSpPr/>
      </dsp:nvSpPr>
      <dsp:spPr>
        <a:xfrm>
          <a:off x="3831177" y="2627747"/>
          <a:ext cx="545777" cy="54577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953977" y="2627747"/>
        <a:ext cx="300177" cy="4106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C1168-0606-4DC0-A544-7F967D17D93F}">
      <dsp:nvSpPr>
        <dsp:cNvPr id="0" name=""/>
        <dsp:cNvSpPr/>
      </dsp:nvSpPr>
      <dsp:spPr>
        <a:xfrm>
          <a:off x="1241788" y="2033"/>
          <a:ext cx="2950575" cy="17703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Used for developing serverless architecture over the code and data present in EC2. </a:t>
          </a:r>
        </a:p>
      </dsp:txBody>
      <dsp:txXfrm>
        <a:off x="1241788" y="2033"/>
        <a:ext cx="2950575" cy="1770345"/>
      </dsp:txXfrm>
    </dsp:sp>
    <dsp:sp modelId="{EEEB162C-3064-4087-8A0A-0C4A7544187D}">
      <dsp:nvSpPr>
        <dsp:cNvPr id="0" name=""/>
        <dsp:cNvSpPr/>
      </dsp:nvSpPr>
      <dsp:spPr>
        <a:xfrm>
          <a:off x="1241788" y="2067435"/>
          <a:ext cx="2950575" cy="177034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Increased the memory to maximum and set the timeout to 30 seconds</a:t>
          </a:r>
        </a:p>
      </dsp:txBody>
      <dsp:txXfrm>
        <a:off x="1241788" y="2067435"/>
        <a:ext cx="2950575" cy="1770345"/>
      </dsp:txXfrm>
    </dsp:sp>
    <dsp:sp modelId="{19D52281-62A0-46AB-8573-69DF5BCED56E}">
      <dsp:nvSpPr>
        <dsp:cNvPr id="0" name=""/>
        <dsp:cNvSpPr/>
      </dsp:nvSpPr>
      <dsp:spPr>
        <a:xfrm>
          <a:off x="1241788" y="4132838"/>
          <a:ext cx="2950575" cy="177034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Issues: We can’t write to EFS via Lambda. Therefore, we incorporated S3 buckets to interact with Lambda. Additionally, we stored the transformed image to S3 buckets too.</a:t>
          </a:r>
        </a:p>
      </dsp:txBody>
      <dsp:txXfrm>
        <a:off x="1241788" y="4132838"/>
        <a:ext cx="2950575" cy="177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F6D789D-CBE8-6D4C-8EE3-8008F5F728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800600" cy="730818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512C0-6A4C-4095-98E2-CB2C0FD84B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0600" y="0"/>
            <a:ext cx="4800600" cy="7328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910128"/>
            <a:ext cx="3589867" cy="1375871"/>
          </a:xfrm>
        </p:spPr>
        <p:txBody>
          <a:bodyPr>
            <a:noAutofit/>
          </a:bodyPr>
          <a:lstStyle>
            <a:lvl1pPr>
              <a:defRPr lang="en-US" sz="320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432532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448">
          <p15:clr>
            <a:srgbClr val="FBAE40"/>
          </p15:clr>
        </p15:guide>
        <p15:guide id="3" orient="horz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0083" y="6780108"/>
            <a:ext cx="2160270" cy="389467"/>
          </a:xfrm>
          <a:prstGeom prst="rect">
            <a:avLst/>
          </a:prstGeom>
        </p:spPr>
        <p:txBody>
          <a:bodyPr/>
          <a:lstStyle/>
          <a:p>
            <a:fld id="{E2E4215B-7B3D-467A-BD9F-7A337EAEF681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80398" y="6780108"/>
            <a:ext cx="3240405" cy="38946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0848" y="6780108"/>
            <a:ext cx="2160270" cy="389467"/>
          </a:xfrm>
          <a:prstGeom prst="rect">
            <a:avLst/>
          </a:prstGeom>
        </p:spPr>
        <p:txBody>
          <a:bodyPr/>
          <a:lstStyle/>
          <a:p>
            <a:fld id="{628E9238-755D-4C8D-B815-C56B4B2E92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view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512C0-6A4C-4095-98E2-CB2C0FD84B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23308"/>
            <a:ext cx="9601200" cy="6405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7018"/>
            <a:ext cx="4495800" cy="909272"/>
          </a:xfrm>
        </p:spPr>
        <p:txBody>
          <a:bodyPr/>
          <a:lstStyle>
            <a:lvl1pPr>
              <a:defRPr lang="en-US" sz="280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95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inting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7C3081-2A17-4033-9344-B4021D6FEF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11838" y="290236"/>
            <a:ext cx="3619500" cy="46858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512C0-6A4C-4095-98E2-CB2C0FD84B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23308"/>
            <a:ext cx="9601200" cy="6405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7018"/>
            <a:ext cx="4495800" cy="909272"/>
          </a:xfrm>
        </p:spPr>
        <p:txBody>
          <a:bodyPr/>
          <a:lstStyle>
            <a:lvl1pPr>
              <a:defRPr lang="en-US" sz="2000" kern="1200" dirty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54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389468"/>
            <a:ext cx="828103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947333"/>
            <a:ext cx="828103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82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67" r:id="rId3"/>
    <p:sldLayoutId id="2147483668" r:id="rId4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" userDrawn="1">
          <p15:clr>
            <a:srgbClr val="F26B43"/>
          </p15:clr>
        </p15:guide>
        <p15:guide id="2" pos="5856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orient="horz" pos="23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bstract swirls to color">
            <a:extLst>
              <a:ext uri="{FF2B5EF4-FFF2-40B4-BE49-F238E27FC236}">
                <a16:creationId xmlns:a16="http://schemas.microsoft.com/office/drawing/2014/main" id="{153D80F4-8100-4A73-80DD-E8758C0FD2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986D57-EA08-6042-88B0-D5915B0C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14399"/>
            <a:ext cx="3886200" cy="1371599"/>
          </a:xfrm>
          <a:prstGeom prst="rect">
            <a:avLst/>
          </a:prstGeom>
          <a:solidFill>
            <a:srgbClr val="7A29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518BAC-F0A1-A547-8EF5-B340CE8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Serverless Image Conversion</a:t>
            </a:r>
          </a:p>
        </p:txBody>
      </p:sp>
      <p:pic>
        <p:nvPicPr>
          <p:cNvPr id="3" name="Picture Placeholder 2" descr="abstract swrils">
            <a:extLst>
              <a:ext uri="{FF2B5EF4-FFF2-40B4-BE49-F238E27FC236}">
                <a16:creationId xmlns:a16="http://schemas.microsoft.com/office/drawing/2014/main" id="{D3A69109-C088-40B6-A5CE-C36B57F6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bstract swirls  color palette">
            <a:extLst>
              <a:ext uri="{FF2B5EF4-FFF2-40B4-BE49-F238E27FC236}">
                <a16:creationId xmlns:a16="http://schemas.microsoft.com/office/drawing/2014/main" id="{554713A5-280F-4CE4-9267-689382D648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184" b="11184"/>
          <a:stretch>
            <a:fillRect/>
          </a:stretch>
        </p:blipFill>
        <p:spPr>
          <a:xfrm>
            <a:off x="489569" y="1878046"/>
            <a:ext cx="3050873" cy="394742"/>
          </a:xfrm>
          <a:prstGeom prst="rect">
            <a:avLst/>
          </a:prstGeom>
        </p:spPr>
      </p:pic>
      <p:pic>
        <p:nvPicPr>
          <p:cNvPr id="3" name="Picture Placeholder 2" descr="abstract swirls to color">
            <a:extLst>
              <a:ext uri="{FF2B5EF4-FFF2-40B4-BE49-F238E27FC236}">
                <a16:creationId xmlns:a16="http://schemas.microsoft.com/office/drawing/2014/main" id="{882DCED7-AC50-47E8-8441-5840B0EEFD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69" y="4217504"/>
            <a:ext cx="3050873" cy="2036942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167" y="3558258"/>
            <a:ext cx="2592324" cy="34137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8622" y="664826"/>
            <a:ext cx="5174503" cy="598174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D6A4951A-B7F8-45B2-94F4-64E67DA26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206" y="1267879"/>
            <a:ext cx="4443321" cy="1703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755" marR="0" lvl="0" indent="0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5000" dirty="0"/>
              <a:t>Why did we choose cloud? </a:t>
            </a:r>
            <a:endParaRPr kumimoji="0" lang="en-US" sz="5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AE676-E6F6-4C3C-9EBE-82CF26BFCA68}"/>
              </a:ext>
            </a:extLst>
          </p:cNvPr>
          <p:cNvSpPr txBox="1"/>
          <p:nvPr/>
        </p:nvSpPr>
        <p:spPr>
          <a:xfrm>
            <a:off x="4304207" y="3198163"/>
            <a:ext cx="3548202" cy="333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CycleGAN</a:t>
            </a:r>
            <a:r>
              <a:rPr lang="en-US" sz="2200" dirty="0"/>
              <a:t> takes 45 hours just to train one dataset on 1 GPU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Takes less time with 64 GPUs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Requires a lot of memory 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71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167EE-FFF8-4BE4-9A43-7D81EED304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731" y="686364"/>
            <a:ext cx="3638709" cy="48716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Part-2: Deploying on cloud </a:t>
            </a:r>
          </a:p>
        </p:txBody>
      </p:sp>
      <p:pic>
        <p:nvPicPr>
          <p:cNvPr id="3" name="Picture Placeholder 2" descr="abstract swirl">
            <a:extLst>
              <a:ext uri="{FF2B5EF4-FFF2-40B4-BE49-F238E27FC236}">
                <a16:creationId xmlns:a16="http://schemas.microsoft.com/office/drawing/2014/main" id="{9757C5FD-2C1A-4842-9887-0680F203B8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1" r="22382" b="1"/>
          <a:stretch/>
        </p:blipFill>
        <p:spPr>
          <a:xfrm>
            <a:off x="4905506" y="10"/>
            <a:ext cx="4695694" cy="73151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627E3-2C92-4539-BFEB-1BED85C45FCB}"/>
              </a:ext>
            </a:extLst>
          </p:cNvPr>
          <p:cNvSpPr txBox="1"/>
          <p:nvPr/>
        </p:nvSpPr>
        <p:spPr>
          <a:xfrm>
            <a:off x="4568845" y="4876800"/>
            <a:ext cx="4372270" cy="175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E73766-BA05-4051-9F08-EAF255CA3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7018"/>
            <a:ext cx="9022080" cy="909272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6012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87FA8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ARCHITECTURE</a:t>
            </a:r>
          </a:p>
        </p:txBody>
      </p:sp>
      <p:pic>
        <p:nvPicPr>
          <p:cNvPr id="9" name="Picture Placeholder 8" descr="abstract tear drops">
            <a:extLst>
              <a:ext uri="{FF2B5EF4-FFF2-40B4-BE49-F238E27FC236}">
                <a16:creationId xmlns:a16="http://schemas.microsoft.com/office/drawing/2014/main" id="{7FA94619-0C93-448A-B4FD-E7A077C5BC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D809BB-DA09-964A-9205-DA2D0338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1" y="1303004"/>
            <a:ext cx="9015229" cy="50888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8ACD2E-5013-F14F-B137-24CF790B1665}"/>
              </a:ext>
            </a:extLst>
          </p:cNvPr>
          <p:cNvSpPr/>
          <p:nvPr/>
        </p:nvSpPr>
        <p:spPr>
          <a:xfrm>
            <a:off x="4444740" y="2401824"/>
            <a:ext cx="3406908" cy="2635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F3770-D856-8043-8B73-D18F5BB02446}"/>
              </a:ext>
            </a:extLst>
          </p:cNvPr>
          <p:cNvSpPr txBox="1"/>
          <p:nvPr/>
        </p:nvSpPr>
        <p:spPr>
          <a:xfrm>
            <a:off x="1493520" y="2297144"/>
            <a:ext cx="103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D2863-7F23-DD4C-9635-0C004E9F1AB2}"/>
              </a:ext>
            </a:extLst>
          </p:cNvPr>
          <p:cNvSpPr txBox="1"/>
          <p:nvPr/>
        </p:nvSpPr>
        <p:spPr>
          <a:xfrm>
            <a:off x="5468113" y="1908786"/>
            <a:ext cx="11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9CB278-149D-8945-B69C-865BDED6398A}"/>
              </a:ext>
            </a:extLst>
          </p:cNvPr>
          <p:cNvCxnSpPr>
            <a:cxnSpLocks/>
          </p:cNvCxnSpPr>
          <p:nvPr/>
        </p:nvCxnSpPr>
        <p:spPr>
          <a:xfrm>
            <a:off x="4133088" y="2070854"/>
            <a:ext cx="0" cy="3305818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343182"/>
            <a:ext cx="3914565" cy="1211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1755" defTabSz="914400"/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EFS </a:t>
            </a:r>
          </a:p>
        </p:txBody>
      </p:sp>
      <p:sp>
        <p:nvSpPr>
          <p:cNvPr id="45" name="Isosceles Triangle 3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76757" y="5585020"/>
            <a:ext cx="2152085" cy="798572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9205" y="6178400"/>
            <a:ext cx="517950" cy="38239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bstract teardrops color palette">
            <a:extLst>
              <a:ext uri="{FF2B5EF4-FFF2-40B4-BE49-F238E27FC236}">
                <a16:creationId xmlns:a16="http://schemas.microsoft.com/office/drawing/2014/main" id="{E2F5ADA4-0862-4B35-A343-57FD3F0979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2" r="1770" b="54212"/>
          <a:stretch/>
        </p:blipFill>
        <p:spPr>
          <a:xfrm>
            <a:off x="4350498" y="276224"/>
            <a:ext cx="4166442" cy="36475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37092" y="0"/>
            <a:ext cx="864108" cy="1170432"/>
            <a:chOff x="11094720" y="0"/>
            <a:chExt cx="1097280" cy="1097280"/>
          </a:xfrm>
        </p:grpSpPr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  <p:graphicFrame>
        <p:nvGraphicFramePr>
          <p:cNvPr id="17" name="TextBox 1">
            <a:extLst>
              <a:ext uri="{FF2B5EF4-FFF2-40B4-BE49-F238E27FC236}">
                <a16:creationId xmlns:a16="http://schemas.microsoft.com/office/drawing/2014/main" id="{463C2673-D3D0-4486-AE36-5C313FD57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40117"/>
              </p:ext>
            </p:extLst>
          </p:nvPr>
        </p:nvGraphicFramePr>
        <p:xfrm>
          <a:off x="551927" y="1656657"/>
          <a:ext cx="8185165" cy="503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248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FA546A7A-AAE1-48E0-BF4B-8563FE76E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A235A27-F06E-4607-AEA0-8C9D431B4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0AB04267-244E-4C9F-824D-809AA2829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8917CAD-3124-44F9-93D9-FA6E919D0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FB6C53F-23A0-43C3-A224-4E677D5EC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4011271-CB8D-45BE-9237-17454D10F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E0B8222-BC65-4BEC-841D-78F1637EE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AC5D154-E6E3-42A6-BEBE-1BC2F10FB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20E420F-0D3B-4486-B162-4ECE73BC2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745F16B-EC17-468F-975A-89FE35A65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9973C50-F9EA-4945-A4C4-88913E01B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82104F2-7684-4AF0-9FA5-4C45050EE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8B46F1F-A37A-4ED8-83ED-CF4917CA7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B6C1E01-21EA-4C78-B909-8A78F525C6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D326798-2217-400A-B246-DEDADC582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A42F217-84A3-4194-B370-E42919E1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95D709A-DB41-44BB-B383-A2B348274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94EF3CB-1636-46ED-A3FF-3669AED9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B343146-8CDE-4BA1-ABD5-495C9E7C1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A763350-E4FE-4CF6-B86F-92BEAF117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FBB1406-681C-490E-B73D-111F58005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9219" cy="7315198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4" y="650240"/>
            <a:ext cx="5418808" cy="14110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1755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EC2   </a:t>
            </a:r>
          </a:p>
        </p:txBody>
      </p:sp>
      <p:pic>
        <p:nvPicPr>
          <p:cNvPr id="11" name="Picture Placeholder 10" descr="abstract teardrops color palette">
            <a:extLst>
              <a:ext uri="{FF2B5EF4-FFF2-40B4-BE49-F238E27FC236}">
                <a16:creationId xmlns:a16="http://schemas.microsoft.com/office/drawing/2014/main" id="{E2F5ADA4-0862-4B35-A343-57FD3F0979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2" r="1770" b="54212"/>
          <a:stretch/>
        </p:blipFill>
        <p:spPr>
          <a:xfrm>
            <a:off x="6926835" y="3573090"/>
            <a:ext cx="2289241" cy="200412"/>
          </a:xfrm>
          <a:prstGeom prst="rect">
            <a:avLst/>
          </a:prstGeom>
        </p:spPr>
      </p:pic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BB9BDA4C-004B-4C0D-95B6-9C9012AB1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689784"/>
              </p:ext>
            </p:extLst>
          </p:nvPr>
        </p:nvGraphicFramePr>
        <p:xfrm>
          <a:off x="895414" y="2340375"/>
          <a:ext cx="5176986" cy="416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6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1A0F2BD-4DF2-414A-B425-2A24C9091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E1742AC-06FB-4EE7-B931-7255D240E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3455C29-2B8E-41E8-99C3-BE7A4EB6E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9219" cy="7315198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4" y="650240"/>
            <a:ext cx="5418808" cy="14110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1755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</a:t>
            </a:r>
            <a:r>
              <a:rPr lang="en-US" sz="4400" dirty="0">
                <a:latin typeface="+mj-lt"/>
                <a:cs typeface="+mj-cs"/>
              </a:rPr>
              <a:t>2: CHALLENGES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</a:p>
        </p:txBody>
      </p:sp>
      <p:pic>
        <p:nvPicPr>
          <p:cNvPr id="11" name="Picture Placeholder 10" descr="abstract teardrops color palette">
            <a:extLst>
              <a:ext uri="{FF2B5EF4-FFF2-40B4-BE49-F238E27FC236}">
                <a16:creationId xmlns:a16="http://schemas.microsoft.com/office/drawing/2014/main" id="{E2F5ADA4-0862-4B35-A343-57FD3F0979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2" r="1770" b="54212"/>
          <a:stretch/>
        </p:blipFill>
        <p:spPr>
          <a:xfrm>
            <a:off x="6926835" y="3573090"/>
            <a:ext cx="2289241" cy="200412"/>
          </a:xfrm>
          <a:prstGeom prst="rect">
            <a:avLst/>
          </a:prstGeom>
        </p:spPr>
      </p:pic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BB9BDA4C-004B-4C0D-95B6-9C9012AB1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543612"/>
              </p:ext>
            </p:extLst>
          </p:nvPr>
        </p:nvGraphicFramePr>
        <p:xfrm>
          <a:off x="895414" y="2340375"/>
          <a:ext cx="5176986" cy="416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903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1A0F2BD-4DF2-414A-B425-2A24C9091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E1742AC-06FB-4EE7-B931-7255D240E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3455C29-2B8E-41E8-99C3-BE7A4EB6E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9219" cy="7315198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4" y="650240"/>
            <a:ext cx="5418808" cy="14110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1755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</a:t>
            </a:r>
            <a:r>
              <a:rPr lang="en-US" sz="4400" dirty="0">
                <a:latin typeface="+mj-lt"/>
                <a:cs typeface="+mj-cs"/>
              </a:rPr>
              <a:t>2: OUR SOLUTION 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</a:p>
        </p:txBody>
      </p:sp>
      <p:pic>
        <p:nvPicPr>
          <p:cNvPr id="11" name="Picture Placeholder 10" descr="abstract teardrops color palette">
            <a:extLst>
              <a:ext uri="{FF2B5EF4-FFF2-40B4-BE49-F238E27FC236}">
                <a16:creationId xmlns:a16="http://schemas.microsoft.com/office/drawing/2014/main" id="{E2F5ADA4-0862-4B35-A343-57FD3F0979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2" r="1770" b="54212"/>
          <a:stretch/>
        </p:blipFill>
        <p:spPr>
          <a:xfrm>
            <a:off x="6926835" y="3573090"/>
            <a:ext cx="2289241" cy="200412"/>
          </a:xfrm>
          <a:prstGeom prst="rect">
            <a:avLst/>
          </a:prstGeom>
        </p:spPr>
      </p:pic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  <p:graphicFrame>
        <p:nvGraphicFramePr>
          <p:cNvPr id="44" name="TextBox 1">
            <a:extLst>
              <a:ext uri="{FF2B5EF4-FFF2-40B4-BE49-F238E27FC236}">
                <a16:creationId xmlns:a16="http://schemas.microsoft.com/office/drawing/2014/main" id="{6B6C91D4-008A-49F2-AC61-E53CEC82B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11692"/>
              </p:ext>
            </p:extLst>
          </p:nvPr>
        </p:nvGraphicFramePr>
        <p:xfrm>
          <a:off x="1093304" y="2315817"/>
          <a:ext cx="4691270" cy="3816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12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FBE3A4AC-D0FD-4656-8F98-D1CC828AE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3C9744E4-4F61-42BE-AAB7-F6C500A6F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FB6F9A6C-23F7-4DF0-8B99-98F35B040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92D978A2-FB73-4B5B-8F80-748D96BB6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511D918B-7635-4356-B06D-14A9C29DD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9CCF39DB-C68E-4456-82BE-91F1D73F0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3CD8826A-6BE7-4301-9C66-D13E2CE1E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6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48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601199" cy="2282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50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2340"/>
            <a:ext cx="9601200" cy="15605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DED1F17-E703-4201-88D2-5CC309B2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3" y="2882348"/>
            <a:ext cx="8272324" cy="3727174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94" y="463041"/>
            <a:ext cx="8095477" cy="145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1755" defTabSz="914400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   </a:t>
            </a:r>
          </a:p>
        </p:txBody>
      </p:sp>
    </p:spTree>
    <p:extLst>
      <p:ext uri="{BB962C8B-B14F-4D97-AF65-F5344CB8AC3E}">
        <p14:creationId xmlns:p14="http://schemas.microsoft.com/office/powerpoint/2010/main" val="31210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683544"/>
            <a:ext cx="2692194" cy="5955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1755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Lambda   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6443" y="3696120"/>
            <a:ext cx="5770880" cy="14402"/>
          </a:xfrm>
          <a:custGeom>
            <a:avLst/>
            <a:gdLst>
              <a:gd name="connsiteX0" fmla="*/ 0 w 5770880"/>
              <a:gd name="connsiteY0" fmla="*/ 0 h 14402"/>
              <a:gd name="connsiteX1" fmla="*/ 525791 w 5770880"/>
              <a:gd name="connsiteY1" fmla="*/ 0 h 14402"/>
              <a:gd name="connsiteX2" fmla="*/ 1109291 w 5770880"/>
              <a:gd name="connsiteY2" fmla="*/ 0 h 14402"/>
              <a:gd name="connsiteX3" fmla="*/ 1635083 w 5770880"/>
              <a:gd name="connsiteY3" fmla="*/ 0 h 14402"/>
              <a:gd name="connsiteX4" fmla="*/ 2334000 w 5770880"/>
              <a:gd name="connsiteY4" fmla="*/ 0 h 14402"/>
              <a:gd name="connsiteX5" fmla="*/ 2975209 w 5770880"/>
              <a:gd name="connsiteY5" fmla="*/ 0 h 14402"/>
              <a:gd name="connsiteX6" fmla="*/ 3616418 w 5770880"/>
              <a:gd name="connsiteY6" fmla="*/ 0 h 14402"/>
              <a:gd name="connsiteX7" fmla="*/ 4373045 w 5770880"/>
              <a:gd name="connsiteY7" fmla="*/ 0 h 14402"/>
              <a:gd name="connsiteX8" fmla="*/ 5071962 w 5770880"/>
              <a:gd name="connsiteY8" fmla="*/ 0 h 14402"/>
              <a:gd name="connsiteX9" fmla="*/ 5770880 w 5770880"/>
              <a:gd name="connsiteY9" fmla="*/ 0 h 14402"/>
              <a:gd name="connsiteX10" fmla="*/ 5770880 w 5770880"/>
              <a:gd name="connsiteY10" fmla="*/ 14402 h 14402"/>
              <a:gd name="connsiteX11" fmla="*/ 5302798 w 5770880"/>
              <a:gd name="connsiteY11" fmla="*/ 14402 h 14402"/>
              <a:gd name="connsiteX12" fmla="*/ 4777006 w 5770880"/>
              <a:gd name="connsiteY12" fmla="*/ 14402 h 14402"/>
              <a:gd name="connsiteX13" fmla="*/ 4078089 w 5770880"/>
              <a:gd name="connsiteY13" fmla="*/ 14402 h 14402"/>
              <a:gd name="connsiteX14" fmla="*/ 3321462 w 5770880"/>
              <a:gd name="connsiteY14" fmla="*/ 14402 h 14402"/>
              <a:gd name="connsiteX15" fmla="*/ 2737962 w 5770880"/>
              <a:gd name="connsiteY15" fmla="*/ 14402 h 14402"/>
              <a:gd name="connsiteX16" fmla="*/ 1981335 w 5770880"/>
              <a:gd name="connsiteY16" fmla="*/ 14402 h 14402"/>
              <a:gd name="connsiteX17" fmla="*/ 1455544 w 5770880"/>
              <a:gd name="connsiteY17" fmla="*/ 14402 h 14402"/>
              <a:gd name="connsiteX18" fmla="*/ 987462 w 5770880"/>
              <a:gd name="connsiteY18" fmla="*/ 14402 h 14402"/>
              <a:gd name="connsiteX19" fmla="*/ 0 w 5770880"/>
              <a:gd name="connsiteY19" fmla="*/ 14402 h 14402"/>
              <a:gd name="connsiteX20" fmla="*/ 0 w 5770880"/>
              <a:gd name="connsiteY20" fmla="*/ 0 h 14402"/>
              <a:gd name="connsiteX0" fmla="*/ 0 w 5770880"/>
              <a:gd name="connsiteY0" fmla="*/ 0 h 14402"/>
              <a:gd name="connsiteX1" fmla="*/ 583500 w 5770880"/>
              <a:gd name="connsiteY1" fmla="*/ 0 h 14402"/>
              <a:gd name="connsiteX2" fmla="*/ 1051583 w 5770880"/>
              <a:gd name="connsiteY2" fmla="*/ 0 h 14402"/>
              <a:gd name="connsiteX3" fmla="*/ 1808209 w 5770880"/>
              <a:gd name="connsiteY3" fmla="*/ 0 h 14402"/>
              <a:gd name="connsiteX4" fmla="*/ 2391709 w 5770880"/>
              <a:gd name="connsiteY4" fmla="*/ 0 h 14402"/>
              <a:gd name="connsiteX5" fmla="*/ 2975209 w 5770880"/>
              <a:gd name="connsiteY5" fmla="*/ 0 h 14402"/>
              <a:gd name="connsiteX6" fmla="*/ 3731836 w 5770880"/>
              <a:gd name="connsiteY6" fmla="*/ 0 h 14402"/>
              <a:gd name="connsiteX7" fmla="*/ 4257627 w 5770880"/>
              <a:gd name="connsiteY7" fmla="*/ 0 h 14402"/>
              <a:gd name="connsiteX8" fmla="*/ 5014254 w 5770880"/>
              <a:gd name="connsiteY8" fmla="*/ 0 h 14402"/>
              <a:gd name="connsiteX9" fmla="*/ 5770880 w 5770880"/>
              <a:gd name="connsiteY9" fmla="*/ 0 h 14402"/>
              <a:gd name="connsiteX10" fmla="*/ 5770880 w 5770880"/>
              <a:gd name="connsiteY10" fmla="*/ 14402 h 14402"/>
              <a:gd name="connsiteX11" fmla="*/ 5129671 w 5770880"/>
              <a:gd name="connsiteY11" fmla="*/ 14402 h 14402"/>
              <a:gd name="connsiteX12" fmla="*/ 4546171 w 5770880"/>
              <a:gd name="connsiteY12" fmla="*/ 14402 h 14402"/>
              <a:gd name="connsiteX13" fmla="*/ 3789545 w 5770880"/>
              <a:gd name="connsiteY13" fmla="*/ 14402 h 14402"/>
              <a:gd name="connsiteX14" fmla="*/ 3032918 w 5770880"/>
              <a:gd name="connsiteY14" fmla="*/ 14402 h 14402"/>
              <a:gd name="connsiteX15" fmla="*/ 2507127 w 5770880"/>
              <a:gd name="connsiteY15" fmla="*/ 14402 h 14402"/>
              <a:gd name="connsiteX16" fmla="*/ 1865918 w 5770880"/>
              <a:gd name="connsiteY16" fmla="*/ 14402 h 14402"/>
              <a:gd name="connsiteX17" fmla="*/ 1109291 w 5770880"/>
              <a:gd name="connsiteY17" fmla="*/ 14402 h 14402"/>
              <a:gd name="connsiteX18" fmla="*/ 0 w 5770880"/>
              <a:gd name="connsiteY18" fmla="*/ 14402 h 14402"/>
              <a:gd name="connsiteX19" fmla="*/ 0 w 5770880"/>
              <a:gd name="connsiteY19" fmla="*/ 0 h 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70880" h="14402" fill="none" extrusionOk="0">
                <a:moveTo>
                  <a:pt x="0" y="0"/>
                </a:moveTo>
                <a:cubicBezTo>
                  <a:pt x="111079" y="19568"/>
                  <a:pt x="406606" y="18316"/>
                  <a:pt x="525791" y="0"/>
                </a:cubicBezTo>
                <a:cubicBezTo>
                  <a:pt x="622444" y="31508"/>
                  <a:pt x="870053" y="905"/>
                  <a:pt x="1109291" y="0"/>
                </a:cubicBezTo>
                <a:cubicBezTo>
                  <a:pt x="1352051" y="-4856"/>
                  <a:pt x="1449560" y="-41449"/>
                  <a:pt x="1635083" y="0"/>
                </a:cubicBezTo>
                <a:cubicBezTo>
                  <a:pt x="1826270" y="25246"/>
                  <a:pt x="2141719" y="23447"/>
                  <a:pt x="2334000" y="0"/>
                </a:cubicBezTo>
                <a:cubicBezTo>
                  <a:pt x="2511754" y="-4368"/>
                  <a:pt x="2814051" y="23496"/>
                  <a:pt x="2975209" y="0"/>
                </a:cubicBezTo>
                <a:cubicBezTo>
                  <a:pt x="3171041" y="-56261"/>
                  <a:pt x="3443168" y="-24876"/>
                  <a:pt x="3616418" y="0"/>
                </a:cubicBezTo>
                <a:cubicBezTo>
                  <a:pt x="3773294" y="-31462"/>
                  <a:pt x="4139654" y="-58719"/>
                  <a:pt x="4373045" y="0"/>
                </a:cubicBezTo>
                <a:cubicBezTo>
                  <a:pt x="4613390" y="40721"/>
                  <a:pt x="4792472" y="45848"/>
                  <a:pt x="5071962" y="0"/>
                </a:cubicBezTo>
                <a:cubicBezTo>
                  <a:pt x="5381643" y="-17922"/>
                  <a:pt x="5506612" y="21392"/>
                  <a:pt x="5770880" y="0"/>
                </a:cubicBezTo>
                <a:cubicBezTo>
                  <a:pt x="5770940" y="6867"/>
                  <a:pt x="5770998" y="8380"/>
                  <a:pt x="5770880" y="14402"/>
                </a:cubicBezTo>
                <a:cubicBezTo>
                  <a:pt x="5602052" y="31590"/>
                  <a:pt x="5406065" y="24380"/>
                  <a:pt x="5302798" y="14402"/>
                </a:cubicBezTo>
                <a:cubicBezTo>
                  <a:pt x="5225274" y="29400"/>
                  <a:pt x="4960487" y="51520"/>
                  <a:pt x="4777006" y="14402"/>
                </a:cubicBezTo>
                <a:cubicBezTo>
                  <a:pt x="4638960" y="44328"/>
                  <a:pt x="4250677" y="29961"/>
                  <a:pt x="4078089" y="14402"/>
                </a:cubicBezTo>
                <a:cubicBezTo>
                  <a:pt x="3866529" y="4687"/>
                  <a:pt x="3638945" y="29058"/>
                  <a:pt x="3321462" y="14402"/>
                </a:cubicBezTo>
                <a:cubicBezTo>
                  <a:pt x="3051080" y="740"/>
                  <a:pt x="2973191" y="-3645"/>
                  <a:pt x="2737962" y="14402"/>
                </a:cubicBezTo>
                <a:cubicBezTo>
                  <a:pt x="2485741" y="37547"/>
                  <a:pt x="2209029" y="28160"/>
                  <a:pt x="1981335" y="14402"/>
                </a:cubicBezTo>
                <a:cubicBezTo>
                  <a:pt x="1748058" y="5161"/>
                  <a:pt x="1589777" y="-4372"/>
                  <a:pt x="1455544" y="14402"/>
                </a:cubicBezTo>
                <a:cubicBezTo>
                  <a:pt x="1349210" y="60311"/>
                  <a:pt x="1179132" y="38939"/>
                  <a:pt x="987462" y="14402"/>
                </a:cubicBezTo>
                <a:cubicBezTo>
                  <a:pt x="749277" y="15221"/>
                  <a:pt x="378188" y="-57593"/>
                  <a:pt x="0" y="14402"/>
                </a:cubicBezTo>
                <a:cubicBezTo>
                  <a:pt x="-183" y="8192"/>
                  <a:pt x="247" y="6123"/>
                  <a:pt x="0" y="0"/>
                </a:cubicBezTo>
                <a:close/>
              </a:path>
              <a:path w="5770880" h="14402" stroke="0" extrusionOk="0">
                <a:moveTo>
                  <a:pt x="0" y="0"/>
                </a:moveTo>
                <a:cubicBezTo>
                  <a:pt x="270908" y="18077"/>
                  <a:pt x="474334" y="3452"/>
                  <a:pt x="583500" y="0"/>
                </a:cubicBezTo>
                <a:cubicBezTo>
                  <a:pt x="713936" y="-26362"/>
                  <a:pt x="969263" y="-6072"/>
                  <a:pt x="1051583" y="0"/>
                </a:cubicBezTo>
                <a:cubicBezTo>
                  <a:pt x="1154509" y="-14074"/>
                  <a:pt x="1562731" y="6449"/>
                  <a:pt x="1808209" y="0"/>
                </a:cubicBezTo>
                <a:cubicBezTo>
                  <a:pt x="2053249" y="-743"/>
                  <a:pt x="2176225" y="-31861"/>
                  <a:pt x="2391709" y="0"/>
                </a:cubicBezTo>
                <a:cubicBezTo>
                  <a:pt x="2599680" y="22220"/>
                  <a:pt x="2785729" y="-3083"/>
                  <a:pt x="2975209" y="0"/>
                </a:cubicBezTo>
                <a:cubicBezTo>
                  <a:pt x="3119772" y="16866"/>
                  <a:pt x="3557304" y="-37949"/>
                  <a:pt x="3731836" y="0"/>
                </a:cubicBezTo>
                <a:cubicBezTo>
                  <a:pt x="3878764" y="33964"/>
                  <a:pt x="4023095" y="9013"/>
                  <a:pt x="4257627" y="0"/>
                </a:cubicBezTo>
                <a:cubicBezTo>
                  <a:pt x="4465552" y="-22330"/>
                  <a:pt x="4851537" y="16704"/>
                  <a:pt x="5014254" y="0"/>
                </a:cubicBezTo>
                <a:cubicBezTo>
                  <a:pt x="5145641" y="-19822"/>
                  <a:pt x="5522891" y="2256"/>
                  <a:pt x="5770880" y="0"/>
                </a:cubicBezTo>
                <a:cubicBezTo>
                  <a:pt x="5770851" y="4397"/>
                  <a:pt x="5771571" y="8268"/>
                  <a:pt x="5770880" y="14402"/>
                </a:cubicBezTo>
                <a:cubicBezTo>
                  <a:pt x="5454834" y="1160"/>
                  <a:pt x="5392256" y="3289"/>
                  <a:pt x="5129671" y="14402"/>
                </a:cubicBezTo>
                <a:cubicBezTo>
                  <a:pt x="4853801" y="34814"/>
                  <a:pt x="4779188" y="54856"/>
                  <a:pt x="4546171" y="14402"/>
                </a:cubicBezTo>
                <a:cubicBezTo>
                  <a:pt x="4280109" y="-13383"/>
                  <a:pt x="4154013" y="-33618"/>
                  <a:pt x="3789545" y="14402"/>
                </a:cubicBezTo>
                <a:cubicBezTo>
                  <a:pt x="3428108" y="21250"/>
                  <a:pt x="3398240" y="-12596"/>
                  <a:pt x="3032918" y="14402"/>
                </a:cubicBezTo>
                <a:cubicBezTo>
                  <a:pt x="2676789" y="32259"/>
                  <a:pt x="2628681" y="21890"/>
                  <a:pt x="2507127" y="14402"/>
                </a:cubicBezTo>
                <a:cubicBezTo>
                  <a:pt x="2401209" y="43716"/>
                  <a:pt x="2117279" y="10062"/>
                  <a:pt x="1865918" y="14402"/>
                </a:cubicBezTo>
                <a:cubicBezTo>
                  <a:pt x="1629454" y="13618"/>
                  <a:pt x="1337979" y="-41498"/>
                  <a:pt x="1109291" y="14402"/>
                </a:cubicBezTo>
                <a:cubicBezTo>
                  <a:pt x="840343" y="48514"/>
                  <a:pt x="363908" y="46619"/>
                  <a:pt x="0" y="14402"/>
                </a:cubicBezTo>
                <a:cubicBezTo>
                  <a:pt x="-322" y="9912"/>
                  <a:pt x="1476" y="4209"/>
                  <a:pt x="0" y="0"/>
                </a:cubicBezTo>
                <a:close/>
              </a:path>
              <a:path w="5770880" h="14402" fill="none" stroke="0" extrusionOk="0">
                <a:moveTo>
                  <a:pt x="0" y="0"/>
                </a:moveTo>
                <a:cubicBezTo>
                  <a:pt x="87121" y="4093"/>
                  <a:pt x="398542" y="9348"/>
                  <a:pt x="525791" y="0"/>
                </a:cubicBezTo>
                <a:cubicBezTo>
                  <a:pt x="694217" y="6702"/>
                  <a:pt x="834679" y="8805"/>
                  <a:pt x="1109291" y="0"/>
                </a:cubicBezTo>
                <a:cubicBezTo>
                  <a:pt x="1330683" y="5036"/>
                  <a:pt x="1449121" y="-13198"/>
                  <a:pt x="1635083" y="0"/>
                </a:cubicBezTo>
                <a:cubicBezTo>
                  <a:pt x="1797892" y="9169"/>
                  <a:pt x="2159505" y="25639"/>
                  <a:pt x="2334000" y="0"/>
                </a:cubicBezTo>
                <a:cubicBezTo>
                  <a:pt x="2523859" y="-20676"/>
                  <a:pt x="2824893" y="10156"/>
                  <a:pt x="2975209" y="0"/>
                </a:cubicBezTo>
                <a:cubicBezTo>
                  <a:pt x="3104455" y="-33545"/>
                  <a:pt x="3386986" y="46789"/>
                  <a:pt x="3616418" y="0"/>
                </a:cubicBezTo>
                <a:cubicBezTo>
                  <a:pt x="3808422" y="-62523"/>
                  <a:pt x="4097179" y="-13251"/>
                  <a:pt x="4373045" y="0"/>
                </a:cubicBezTo>
                <a:cubicBezTo>
                  <a:pt x="4663836" y="39370"/>
                  <a:pt x="4808858" y="20989"/>
                  <a:pt x="5071962" y="0"/>
                </a:cubicBezTo>
                <a:cubicBezTo>
                  <a:pt x="5344975" y="-17179"/>
                  <a:pt x="5522312" y="-6789"/>
                  <a:pt x="5770880" y="0"/>
                </a:cubicBezTo>
                <a:cubicBezTo>
                  <a:pt x="5770704" y="6897"/>
                  <a:pt x="5771121" y="9053"/>
                  <a:pt x="5770880" y="14402"/>
                </a:cubicBezTo>
                <a:cubicBezTo>
                  <a:pt x="5596172" y="50821"/>
                  <a:pt x="5404479" y="23217"/>
                  <a:pt x="5302798" y="14402"/>
                </a:cubicBezTo>
                <a:cubicBezTo>
                  <a:pt x="5218001" y="-3838"/>
                  <a:pt x="4952976" y="-21706"/>
                  <a:pt x="4777006" y="14402"/>
                </a:cubicBezTo>
                <a:cubicBezTo>
                  <a:pt x="4566374" y="21357"/>
                  <a:pt x="4226443" y="22364"/>
                  <a:pt x="4078089" y="14402"/>
                </a:cubicBezTo>
                <a:cubicBezTo>
                  <a:pt x="3823915" y="-24798"/>
                  <a:pt x="3580946" y="-17171"/>
                  <a:pt x="3321462" y="14402"/>
                </a:cubicBezTo>
                <a:cubicBezTo>
                  <a:pt x="3044765" y="-6176"/>
                  <a:pt x="2971428" y="331"/>
                  <a:pt x="2737962" y="14402"/>
                </a:cubicBezTo>
                <a:cubicBezTo>
                  <a:pt x="2475836" y="76098"/>
                  <a:pt x="2246804" y="45008"/>
                  <a:pt x="1981335" y="14402"/>
                </a:cubicBezTo>
                <a:cubicBezTo>
                  <a:pt x="1753828" y="26712"/>
                  <a:pt x="1614280" y="-17392"/>
                  <a:pt x="1455544" y="14402"/>
                </a:cubicBezTo>
                <a:cubicBezTo>
                  <a:pt x="1303285" y="63360"/>
                  <a:pt x="1140894" y="37490"/>
                  <a:pt x="987462" y="14402"/>
                </a:cubicBezTo>
                <a:cubicBezTo>
                  <a:pt x="831624" y="32747"/>
                  <a:pt x="358936" y="36100"/>
                  <a:pt x="0" y="14402"/>
                </a:cubicBezTo>
                <a:cubicBezTo>
                  <a:pt x="-157" y="8082"/>
                  <a:pt x="-308" y="64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70880"/>
                      <a:gd name="connsiteY0" fmla="*/ 0 h 14402"/>
                      <a:gd name="connsiteX1" fmla="*/ 525791 w 5770880"/>
                      <a:gd name="connsiteY1" fmla="*/ 0 h 14402"/>
                      <a:gd name="connsiteX2" fmla="*/ 1109291 w 5770880"/>
                      <a:gd name="connsiteY2" fmla="*/ 0 h 14402"/>
                      <a:gd name="connsiteX3" fmla="*/ 1635083 w 5770880"/>
                      <a:gd name="connsiteY3" fmla="*/ 0 h 14402"/>
                      <a:gd name="connsiteX4" fmla="*/ 2334000 w 5770880"/>
                      <a:gd name="connsiteY4" fmla="*/ 0 h 14402"/>
                      <a:gd name="connsiteX5" fmla="*/ 2975209 w 5770880"/>
                      <a:gd name="connsiteY5" fmla="*/ 0 h 14402"/>
                      <a:gd name="connsiteX6" fmla="*/ 3616418 w 5770880"/>
                      <a:gd name="connsiteY6" fmla="*/ 0 h 14402"/>
                      <a:gd name="connsiteX7" fmla="*/ 4373045 w 5770880"/>
                      <a:gd name="connsiteY7" fmla="*/ 0 h 14402"/>
                      <a:gd name="connsiteX8" fmla="*/ 5071962 w 5770880"/>
                      <a:gd name="connsiteY8" fmla="*/ 0 h 14402"/>
                      <a:gd name="connsiteX9" fmla="*/ 5770880 w 5770880"/>
                      <a:gd name="connsiteY9" fmla="*/ 0 h 14402"/>
                      <a:gd name="connsiteX10" fmla="*/ 5770880 w 5770880"/>
                      <a:gd name="connsiteY10" fmla="*/ 14402 h 14402"/>
                      <a:gd name="connsiteX11" fmla="*/ 5302798 w 5770880"/>
                      <a:gd name="connsiteY11" fmla="*/ 14402 h 14402"/>
                      <a:gd name="connsiteX12" fmla="*/ 4777006 w 5770880"/>
                      <a:gd name="connsiteY12" fmla="*/ 14402 h 14402"/>
                      <a:gd name="connsiteX13" fmla="*/ 4078089 w 5770880"/>
                      <a:gd name="connsiteY13" fmla="*/ 14402 h 14402"/>
                      <a:gd name="connsiteX14" fmla="*/ 3321462 w 5770880"/>
                      <a:gd name="connsiteY14" fmla="*/ 14402 h 14402"/>
                      <a:gd name="connsiteX15" fmla="*/ 2737962 w 5770880"/>
                      <a:gd name="connsiteY15" fmla="*/ 14402 h 14402"/>
                      <a:gd name="connsiteX16" fmla="*/ 1981335 w 5770880"/>
                      <a:gd name="connsiteY16" fmla="*/ 14402 h 14402"/>
                      <a:gd name="connsiteX17" fmla="*/ 1455544 w 5770880"/>
                      <a:gd name="connsiteY17" fmla="*/ 14402 h 14402"/>
                      <a:gd name="connsiteX18" fmla="*/ 987462 w 5770880"/>
                      <a:gd name="connsiteY18" fmla="*/ 14402 h 14402"/>
                      <a:gd name="connsiteX19" fmla="*/ 0 w 5770880"/>
                      <a:gd name="connsiteY19" fmla="*/ 14402 h 14402"/>
                      <a:gd name="connsiteX20" fmla="*/ 0 w 5770880"/>
                      <a:gd name="connsiteY20" fmla="*/ 0 h 14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770880" h="14402" fill="none" extrusionOk="0">
                        <a:moveTo>
                          <a:pt x="0" y="0"/>
                        </a:moveTo>
                        <a:cubicBezTo>
                          <a:pt x="108221" y="17108"/>
                          <a:pt x="411142" y="4619"/>
                          <a:pt x="525791" y="0"/>
                        </a:cubicBezTo>
                        <a:cubicBezTo>
                          <a:pt x="640440" y="-4619"/>
                          <a:pt x="875040" y="7522"/>
                          <a:pt x="1109291" y="0"/>
                        </a:cubicBezTo>
                        <a:cubicBezTo>
                          <a:pt x="1343542" y="-7522"/>
                          <a:pt x="1450543" y="-21058"/>
                          <a:pt x="1635083" y="0"/>
                        </a:cubicBezTo>
                        <a:cubicBezTo>
                          <a:pt x="1819623" y="21058"/>
                          <a:pt x="2150763" y="21462"/>
                          <a:pt x="2334000" y="0"/>
                        </a:cubicBezTo>
                        <a:cubicBezTo>
                          <a:pt x="2517237" y="-21462"/>
                          <a:pt x="2815774" y="28922"/>
                          <a:pt x="2975209" y="0"/>
                        </a:cubicBezTo>
                        <a:cubicBezTo>
                          <a:pt x="3134644" y="-28922"/>
                          <a:pt x="3419549" y="16131"/>
                          <a:pt x="3616418" y="0"/>
                        </a:cubicBezTo>
                        <a:cubicBezTo>
                          <a:pt x="3813287" y="-16131"/>
                          <a:pt x="4106291" y="-25913"/>
                          <a:pt x="4373045" y="0"/>
                        </a:cubicBezTo>
                        <a:cubicBezTo>
                          <a:pt x="4639799" y="25913"/>
                          <a:pt x="4780808" y="14245"/>
                          <a:pt x="5071962" y="0"/>
                        </a:cubicBezTo>
                        <a:cubicBezTo>
                          <a:pt x="5363116" y="-14245"/>
                          <a:pt x="5515608" y="-12272"/>
                          <a:pt x="5770880" y="0"/>
                        </a:cubicBezTo>
                        <a:cubicBezTo>
                          <a:pt x="5770623" y="6776"/>
                          <a:pt x="5771082" y="8654"/>
                          <a:pt x="5770880" y="14402"/>
                        </a:cubicBezTo>
                        <a:cubicBezTo>
                          <a:pt x="5583300" y="30994"/>
                          <a:pt x="5401928" y="20093"/>
                          <a:pt x="5302798" y="14402"/>
                        </a:cubicBezTo>
                        <a:cubicBezTo>
                          <a:pt x="5203668" y="8711"/>
                          <a:pt x="4945300" y="14399"/>
                          <a:pt x="4777006" y="14402"/>
                        </a:cubicBezTo>
                        <a:cubicBezTo>
                          <a:pt x="4608712" y="14405"/>
                          <a:pt x="4264773" y="48811"/>
                          <a:pt x="4078089" y="14402"/>
                        </a:cubicBezTo>
                        <a:cubicBezTo>
                          <a:pt x="3891405" y="-20007"/>
                          <a:pt x="3599255" y="20150"/>
                          <a:pt x="3321462" y="14402"/>
                        </a:cubicBezTo>
                        <a:cubicBezTo>
                          <a:pt x="3043669" y="8654"/>
                          <a:pt x="2974434" y="-1424"/>
                          <a:pt x="2737962" y="14402"/>
                        </a:cubicBezTo>
                        <a:cubicBezTo>
                          <a:pt x="2501490" y="30228"/>
                          <a:pt x="2208242" y="16354"/>
                          <a:pt x="1981335" y="14402"/>
                        </a:cubicBezTo>
                        <a:cubicBezTo>
                          <a:pt x="1754428" y="12450"/>
                          <a:pt x="1586677" y="-1018"/>
                          <a:pt x="1455544" y="14402"/>
                        </a:cubicBezTo>
                        <a:cubicBezTo>
                          <a:pt x="1324411" y="29822"/>
                          <a:pt x="1163614" y="36279"/>
                          <a:pt x="987462" y="14402"/>
                        </a:cubicBezTo>
                        <a:cubicBezTo>
                          <a:pt x="811310" y="-7475"/>
                          <a:pt x="380582" y="24685"/>
                          <a:pt x="0" y="14402"/>
                        </a:cubicBezTo>
                        <a:cubicBezTo>
                          <a:pt x="-191" y="8275"/>
                          <a:pt x="116" y="6510"/>
                          <a:pt x="0" y="0"/>
                        </a:cubicBezTo>
                        <a:close/>
                      </a:path>
                      <a:path w="5770880" h="14402" stroke="0" extrusionOk="0">
                        <a:moveTo>
                          <a:pt x="0" y="0"/>
                        </a:moveTo>
                        <a:cubicBezTo>
                          <a:pt x="276868" y="17612"/>
                          <a:pt x="466318" y="15932"/>
                          <a:pt x="583500" y="0"/>
                        </a:cubicBezTo>
                        <a:cubicBezTo>
                          <a:pt x="700682" y="-15932"/>
                          <a:pt x="953546" y="-4852"/>
                          <a:pt x="1051583" y="0"/>
                        </a:cubicBezTo>
                        <a:cubicBezTo>
                          <a:pt x="1149620" y="4852"/>
                          <a:pt x="1559818" y="17390"/>
                          <a:pt x="1808209" y="0"/>
                        </a:cubicBezTo>
                        <a:cubicBezTo>
                          <a:pt x="2056600" y="-17390"/>
                          <a:pt x="2189709" y="-17412"/>
                          <a:pt x="2391709" y="0"/>
                        </a:cubicBezTo>
                        <a:cubicBezTo>
                          <a:pt x="2593709" y="17412"/>
                          <a:pt x="2813445" y="-10832"/>
                          <a:pt x="2975209" y="0"/>
                        </a:cubicBezTo>
                        <a:cubicBezTo>
                          <a:pt x="3136973" y="10832"/>
                          <a:pt x="3557587" y="-23829"/>
                          <a:pt x="3731836" y="0"/>
                        </a:cubicBezTo>
                        <a:cubicBezTo>
                          <a:pt x="3906085" y="23829"/>
                          <a:pt x="4023720" y="-442"/>
                          <a:pt x="4257627" y="0"/>
                        </a:cubicBezTo>
                        <a:cubicBezTo>
                          <a:pt x="4491534" y="442"/>
                          <a:pt x="4825607" y="14351"/>
                          <a:pt x="5014254" y="0"/>
                        </a:cubicBezTo>
                        <a:cubicBezTo>
                          <a:pt x="5202901" y="-14351"/>
                          <a:pt x="5538016" y="-4369"/>
                          <a:pt x="5770880" y="0"/>
                        </a:cubicBezTo>
                        <a:cubicBezTo>
                          <a:pt x="5771274" y="4889"/>
                          <a:pt x="5771505" y="9106"/>
                          <a:pt x="5770880" y="14402"/>
                        </a:cubicBezTo>
                        <a:cubicBezTo>
                          <a:pt x="5463234" y="-11040"/>
                          <a:pt x="5394963" y="-3469"/>
                          <a:pt x="5129671" y="14402"/>
                        </a:cubicBezTo>
                        <a:cubicBezTo>
                          <a:pt x="4864379" y="32273"/>
                          <a:pt x="4772025" y="35209"/>
                          <a:pt x="4546171" y="14402"/>
                        </a:cubicBezTo>
                        <a:cubicBezTo>
                          <a:pt x="4320317" y="-6405"/>
                          <a:pt x="4155284" y="-683"/>
                          <a:pt x="3789545" y="14402"/>
                        </a:cubicBezTo>
                        <a:cubicBezTo>
                          <a:pt x="3423806" y="29487"/>
                          <a:pt x="3390245" y="-4280"/>
                          <a:pt x="3032918" y="14402"/>
                        </a:cubicBezTo>
                        <a:cubicBezTo>
                          <a:pt x="2675591" y="33084"/>
                          <a:pt x="2620752" y="28597"/>
                          <a:pt x="2507127" y="14402"/>
                        </a:cubicBezTo>
                        <a:cubicBezTo>
                          <a:pt x="2393502" y="207"/>
                          <a:pt x="2111225" y="15730"/>
                          <a:pt x="1865918" y="14402"/>
                        </a:cubicBezTo>
                        <a:cubicBezTo>
                          <a:pt x="1620611" y="13074"/>
                          <a:pt x="1340075" y="-15519"/>
                          <a:pt x="1109291" y="14402"/>
                        </a:cubicBezTo>
                        <a:cubicBezTo>
                          <a:pt x="878507" y="44323"/>
                          <a:pt x="331866" y="7570"/>
                          <a:pt x="0" y="14402"/>
                        </a:cubicBezTo>
                        <a:cubicBezTo>
                          <a:pt x="-76" y="9312"/>
                          <a:pt x="653" y="44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  <p:graphicFrame>
        <p:nvGraphicFramePr>
          <p:cNvPr id="28" name="TextBox 1">
            <a:extLst>
              <a:ext uri="{FF2B5EF4-FFF2-40B4-BE49-F238E27FC236}">
                <a16:creationId xmlns:a16="http://schemas.microsoft.com/office/drawing/2014/main" id="{D19B02AE-6BBE-4E88-AC13-6FD8CB733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674258"/>
              </p:ext>
            </p:extLst>
          </p:nvPr>
        </p:nvGraphicFramePr>
        <p:xfrm>
          <a:off x="3660314" y="683543"/>
          <a:ext cx="5434153" cy="59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727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FA092039-86BB-4587-BB49-4FCC9C4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62" y="682752"/>
            <a:ext cx="3794874" cy="1580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1755" defTabSz="914400"/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Gateway and Timeout Error  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81" y="2531059"/>
            <a:ext cx="2563387" cy="19507"/>
          </a:xfrm>
          <a:custGeom>
            <a:avLst/>
            <a:gdLst>
              <a:gd name="connsiteX0" fmla="*/ 0 w 2563387"/>
              <a:gd name="connsiteY0" fmla="*/ 0 h 19507"/>
              <a:gd name="connsiteX1" fmla="*/ 615213 w 2563387"/>
              <a:gd name="connsiteY1" fmla="*/ 0 h 19507"/>
              <a:gd name="connsiteX2" fmla="*/ 1256060 w 2563387"/>
              <a:gd name="connsiteY2" fmla="*/ 0 h 19507"/>
              <a:gd name="connsiteX3" fmla="*/ 1896906 w 2563387"/>
              <a:gd name="connsiteY3" fmla="*/ 0 h 19507"/>
              <a:gd name="connsiteX4" fmla="*/ 2563387 w 2563387"/>
              <a:gd name="connsiteY4" fmla="*/ 0 h 19507"/>
              <a:gd name="connsiteX5" fmla="*/ 2563387 w 2563387"/>
              <a:gd name="connsiteY5" fmla="*/ 19507 h 19507"/>
              <a:gd name="connsiteX6" fmla="*/ 1922540 w 2563387"/>
              <a:gd name="connsiteY6" fmla="*/ 19507 h 19507"/>
              <a:gd name="connsiteX7" fmla="*/ 1332961 w 2563387"/>
              <a:gd name="connsiteY7" fmla="*/ 19507 h 19507"/>
              <a:gd name="connsiteX8" fmla="*/ 743382 w 2563387"/>
              <a:gd name="connsiteY8" fmla="*/ 19507 h 19507"/>
              <a:gd name="connsiteX9" fmla="*/ 0 w 2563387"/>
              <a:gd name="connsiteY9" fmla="*/ 19507 h 19507"/>
              <a:gd name="connsiteX10" fmla="*/ 0 w 2563387"/>
              <a:gd name="connsiteY10" fmla="*/ 0 h 19507"/>
              <a:gd name="connsiteX0" fmla="*/ 0 w 2563387"/>
              <a:gd name="connsiteY0" fmla="*/ 0 h 19507"/>
              <a:gd name="connsiteX1" fmla="*/ 615213 w 2563387"/>
              <a:gd name="connsiteY1" fmla="*/ 0 h 19507"/>
              <a:gd name="connsiteX2" fmla="*/ 1179158 w 2563387"/>
              <a:gd name="connsiteY2" fmla="*/ 0 h 19507"/>
              <a:gd name="connsiteX3" fmla="*/ 1871273 w 2563387"/>
              <a:gd name="connsiteY3" fmla="*/ 0 h 19507"/>
              <a:gd name="connsiteX4" fmla="*/ 2563387 w 2563387"/>
              <a:gd name="connsiteY4" fmla="*/ 0 h 19507"/>
              <a:gd name="connsiteX5" fmla="*/ 2563387 w 2563387"/>
              <a:gd name="connsiteY5" fmla="*/ 19507 h 19507"/>
              <a:gd name="connsiteX6" fmla="*/ 1973808 w 2563387"/>
              <a:gd name="connsiteY6" fmla="*/ 19507 h 19507"/>
              <a:gd name="connsiteX7" fmla="*/ 1384229 w 2563387"/>
              <a:gd name="connsiteY7" fmla="*/ 19507 h 19507"/>
              <a:gd name="connsiteX8" fmla="*/ 692114 w 2563387"/>
              <a:gd name="connsiteY8" fmla="*/ 19507 h 19507"/>
              <a:gd name="connsiteX9" fmla="*/ 0 w 2563387"/>
              <a:gd name="connsiteY9" fmla="*/ 19507 h 19507"/>
              <a:gd name="connsiteX10" fmla="*/ 0 w 2563387"/>
              <a:gd name="connsiteY10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3387" h="19507" fill="none" extrusionOk="0">
                <a:moveTo>
                  <a:pt x="0" y="0"/>
                </a:moveTo>
                <a:cubicBezTo>
                  <a:pt x="159212" y="-12035"/>
                  <a:pt x="392970" y="22937"/>
                  <a:pt x="615213" y="0"/>
                </a:cubicBezTo>
                <a:cubicBezTo>
                  <a:pt x="828007" y="-30211"/>
                  <a:pt x="1033654" y="-24160"/>
                  <a:pt x="1256060" y="0"/>
                </a:cubicBezTo>
                <a:cubicBezTo>
                  <a:pt x="1444722" y="1494"/>
                  <a:pt x="1687100" y="-54290"/>
                  <a:pt x="1896906" y="0"/>
                </a:cubicBezTo>
                <a:cubicBezTo>
                  <a:pt x="2054126" y="-10346"/>
                  <a:pt x="2350840" y="30249"/>
                  <a:pt x="2563387" y="0"/>
                </a:cubicBezTo>
                <a:cubicBezTo>
                  <a:pt x="2563111" y="7619"/>
                  <a:pt x="2563044" y="10082"/>
                  <a:pt x="2563387" y="19507"/>
                </a:cubicBezTo>
                <a:cubicBezTo>
                  <a:pt x="2434684" y="23493"/>
                  <a:pt x="2131934" y="28426"/>
                  <a:pt x="1922540" y="19507"/>
                </a:cubicBezTo>
                <a:cubicBezTo>
                  <a:pt x="1698820" y="-2441"/>
                  <a:pt x="1553073" y="27167"/>
                  <a:pt x="1332961" y="19507"/>
                </a:cubicBezTo>
                <a:cubicBezTo>
                  <a:pt x="1056399" y="3714"/>
                  <a:pt x="923046" y="44673"/>
                  <a:pt x="743382" y="19507"/>
                </a:cubicBezTo>
                <a:cubicBezTo>
                  <a:pt x="542375" y="32122"/>
                  <a:pt x="182412" y="39882"/>
                  <a:pt x="0" y="19507"/>
                </a:cubicBezTo>
                <a:cubicBezTo>
                  <a:pt x="-37" y="13389"/>
                  <a:pt x="1160" y="6055"/>
                  <a:pt x="0" y="0"/>
                </a:cubicBezTo>
                <a:close/>
              </a:path>
              <a:path w="2563387" h="19507" stroke="0" extrusionOk="0">
                <a:moveTo>
                  <a:pt x="0" y="0"/>
                </a:moveTo>
                <a:cubicBezTo>
                  <a:pt x="207159" y="6945"/>
                  <a:pt x="371655" y="51400"/>
                  <a:pt x="615213" y="0"/>
                </a:cubicBezTo>
                <a:cubicBezTo>
                  <a:pt x="839632" y="-20378"/>
                  <a:pt x="982957" y="-20676"/>
                  <a:pt x="1179158" y="0"/>
                </a:cubicBezTo>
                <a:cubicBezTo>
                  <a:pt x="1397848" y="1262"/>
                  <a:pt x="1578414" y="49353"/>
                  <a:pt x="1871273" y="0"/>
                </a:cubicBezTo>
                <a:cubicBezTo>
                  <a:pt x="2186215" y="-31515"/>
                  <a:pt x="2304269" y="16258"/>
                  <a:pt x="2563387" y="0"/>
                </a:cubicBezTo>
                <a:cubicBezTo>
                  <a:pt x="2562428" y="9274"/>
                  <a:pt x="2563760" y="10772"/>
                  <a:pt x="2563387" y="19507"/>
                </a:cubicBezTo>
                <a:cubicBezTo>
                  <a:pt x="2334054" y="13458"/>
                  <a:pt x="2221361" y="14503"/>
                  <a:pt x="1973808" y="19507"/>
                </a:cubicBezTo>
                <a:cubicBezTo>
                  <a:pt x="1734300" y="7352"/>
                  <a:pt x="1514097" y="57299"/>
                  <a:pt x="1384229" y="19507"/>
                </a:cubicBezTo>
                <a:cubicBezTo>
                  <a:pt x="1227694" y="8804"/>
                  <a:pt x="1007634" y="35863"/>
                  <a:pt x="692114" y="19507"/>
                </a:cubicBezTo>
                <a:cubicBezTo>
                  <a:pt x="383076" y="24670"/>
                  <a:pt x="214331" y="56576"/>
                  <a:pt x="0" y="19507"/>
                </a:cubicBezTo>
                <a:cubicBezTo>
                  <a:pt x="485" y="10110"/>
                  <a:pt x="122" y="9343"/>
                  <a:pt x="0" y="0"/>
                </a:cubicBezTo>
                <a:close/>
              </a:path>
              <a:path w="2563387" h="19507" fill="none" stroke="0" extrusionOk="0">
                <a:moveTo>
                  <a:pt x="0" y="0"/>
                </a:moveTo>
                <a:cubicBezTo>
                  <a:pt x="112512" y="-3674"/>
                  <a:pt x="390875" y="31735"/>
                  <a:pt x="615213" y="0"/>
                </a:cubicBezTo>
                <a:cubicBezTo>
                  <a:pt x="836882" y="-23634"/>
                  <a:pt x="1041517" y="-12203"/>
                  <a:pt x="1256060" y="0"/>
                </a:cubicBezTo>
                <a:cubicBezTo>
                  <a:pt x="1438944" y="22982"/>
                  <a:pt x="1710230" y="-18577"/>
                  <a:pt x="1896906" y="0"/>
                </a:cubicBezTo>
                <a:cubicBezTo>
                  <a:pt x="2049390" y="12940"/>
                  <a:pt x="2398925" y="1369"/>
                  <a:pt x="2563387" y="0"/>
                </a:cubicBezTo>
                <a:cubicBezTo>
                  <a:pt x="2563293" y="7962"/>
                  <a:pt x="2563162" y="9696"/>
                  <a:pt x="2563387" y="19507"/>
                </a:cubicBezTo>
                <a:cubicBezTo>
                  <a:pt x="2367491" y="12936"/>
                  <a:pt x="2114631" y="64575"/>
                  <a:pt x="1922540" y="19507"/>
                </a:cubicBezTo>
                <a:cubicBezTo>
                  <a:pt x="1687982" y="-18137"/>
                  <a:pt x="1564085" y="23521"/>
                  <a:pt x="1332961" y="19507"/>
                </a:cubicBezTo>
                <a:cubicBezTo>
                  <a:pt x="1074198" y="34762"/>
                  <a:pt x="865321" y="-8728"/>
                  <a:pt x="743382" y="19507"/>
                </a:cubicBezTo>
                <a:cubicBezTo>
                  <a:pt x="542300" y="20312"/>
                  <a:pt x="195327" y="12625"/>
                  <a:pt x="0" y="19507"/>
                </a:cubicBezTo>
                <a:cubicBezTo>
                  <a:pt x="1039" y="13890"/>
                  <a:pt x="909" y="472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3387"/>
                      <a:gd name="connsiteY0" fmla="*/ 0 h 19507"/>
                      <a:gd name="connsiteX1" fmla="*/ 615213 w 2563387"/>
                      <a:gd name="connsiteY1" fmla="*/ 0 h 19507"/>
                      <a:gd name="connsiteX2" fmla="*/ 1256060 w 2563387"/>
                      <a:gd name="connsiteY2" fmla="*/ 0 h 19507"/>
                      <a:gd name="connsiteX3" fmla="*/ 1896906 w 2563387"/>
                      <a:gd name="connsiteY3" fmla="*/ 0 h 19507"/>
                      <a:gd name="connsiteX4" fmla="*/ 2563387 w 2563387"/>
                      <a:gd name="connsiteY4" fmla="*/ 0 h 19507"/>
                      <a:gd name="connsiteX5" fmla="*/ 2563387 w 2563387"/>
                      <a:gd name="connsiteY5" fmla="*/ 19507 h 19507"/>
                      <a:gd name="connsiteX6" fmla="*/ 1922540 w 2563387"/>
                      <a:gd name="connsiteY6" fmla="*/ 19507 h 19507"/>
                      <a:gd name="connsiteX7" fmla="*/ 1332961 w 2563387"/>
                      <a:gd name="connsiteY7" fmla="*/ 19507 h 19507"/>
                      <a:gd name="connsiteX8" fmla="*/ 743382 w 2563387"/>
                      <a:gd name="connsiteY8" fmla="*/ 19507 h 19507"/>
                      <a:gd name="connsiteX9" fmla="*/ 0 w 2563387"/>
                      <a:gd name="connsiteY9" fmla="*/ 19507 h 19507"/>
                      <a:gd name="connsiteX10" fmla="*/ 0 w 2563387"/>
                      <a:gd name="connsiteY10" fmla="*/ 0 h 19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63387" h="19507" fill="none" extrusionOk="0">
                        <a:moveTo>
                          <a:pt x="0" y="0"/>
                        </a:moveTo>
                        <a:cubicBezTo>
                          <a:pt x="129753" y="6961"/>
                          <a:pt x="405662" y="26185"/>
                          <a:pt x="615213" y="0"/>
                        </a:cubicBezTo>
                        <a:cubicBezTo>
                          <a:pt x="824764" y="-26185"/>
                          <a:pt x="1062832" y="-12881"/>
                          <a:pt x="1256060" y="0"/>
                        </a:cubicBezTo>
                        <a:cubicBezTo>
                          <a:pt x="1449288" y="12881"/>
                          <a:pt x="1712382" y="-30470"/>
                          <a:pt x="1896906" y="0"/>
                        </a:cubicBezTo>
                        <a:cubicBezTo>
                          <a:pt x="2081430" y="30470"/>
                          <a:pt x="2363063" y="-15766"/>
                          <a:pt x="2563387" y="0"/>
                        </a:cubicBezTo>
                        <a:cubicBezTo>
                          <a:pt x="2563222" y="7954"/>
                          <a:pt x="2562967" y="10098"/>
                          <a:pt x="2563387" y="19507"/>
                        </a:cubicBezTo>
                        <a:cubicBezTo>
                          <a:pt x="2406070" y="18844"/>
                          <a:pt x="2153991" y="27518"/>
                          <a:pt x="1922540" y="19507"/>
                        </a:cubicBezTo>
                        <a:cubicBezTo>
                          <a:pt x="1691089" y="11496"/>
                          <a:pt x="1566388" y="20320"/>
                          <a:pt x="1332961" y="19507"/>
                        </a:cubicBezTo>
                        <a:cubicBezTo>
                          <a:pt x="1099534" y="18694"/>
                          <a:pt x="924192" y="17543"/>
                          <a:pt x="743382" y="19507"/>
                        </a:cubicBezTo>
                        <a:cubicBezTo>
                          <a:pt x="562572" y="21471"/>
                          <a:pt x="179670" y="55560"/>
                          <a:pt x="0" y="19507"/>
                        </a:cubicBezTo>
                        <a:cubicBezTo>
                          <a:pt x="895" y="13442"/>
                          <a:pt x="304" y="5318"/>
                          <a:pt x="0" y="0"/>
                        </a:cubicBezTo>
                        <a:close/>
                      </a:path>
                      <a:path w="2563387" h="19507" stroke="0" extrusionOk="0">
                        <a:moveTo>
                          <a:pt x="0" y="0"/>
                        </a:moveTo>
                        <a:cubicBezTo>
                          <a:pt x="212964" y="-10583"/>
                          <a:pt x="388575" y="17434"/>
                          <a:pt x="615213" y="0"/>
                        </a:cubicBezTo>
                        <a:cubicBezTo>
                          <a:pt x="841851" y="-17434"/>
                          <a:pt x="959173" y="-28128"/>
                          <a:pt x="1179158" y="0"/>
                        </a:cubicBezTo>
                        <a:cubicBezTo>
                          <a:pt x="1399143" y="28128"/>
                          <a:pt x="1551710" y="32529"/>
                          <a:pt x="1871273" y="0"/>
                        </a:cubicBezTo>
                        <a:cubicBezTo>
                          <a:pt x="2190837" y="-32529"/>
                          <a:pt x="2310558" y="-3348"/>
                          <a:pt x="2563387" y="0"/>
                        </a:cubicBezTo>
                        <a:cubicBezTo>
                          <a:pt x="2562537" y="9618"/>
                          <a:pt x="2563504" y="10964"/>
                          <a:pt x="2563387" y="19507"/>
                        </a:cubicBezTo>
                        <a:cubicBezTo>
                          <a:pt x="2332118" y="16819"/>
                          <a:pt x="2228128" y="17097"/>
                          <a:pt x="1973808" y="19507"/>
                        </a:cubicBezTo>
                        <a:cubicBezTo>
                          <a:pt x="1719488" y="21917"/>
                          <a:pt x="1544475" y="40265"/>
                          <a:pt x="1384229" y="19507"/>
                        </a:cubicBezTo>
                        <a:cubicBezTo>
                          <a:pt x="1223983" y="-1251"/>
                          <a:pt x="994716" y="38427"/>
                          <a:pt x="692114" y="19507"/>
                        </a:cubicBezTo>
                        <a:cubicBezTo>
                          <a:pt x="389512" y="587"/>
                          <a:pt x="198777" y="52115"/>
                          <a:pt x="0" y="19507"/>
                        </a:cubicBezTo>
                        <a:cubicBezTo>
                          <a:pt x="547" y="10311"/>
                          <a:pt x="-145" y="93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6D10D-5DCA-0547-A1B1-9662F3FAD8BE}"/>
              </a:ext>
            </a:extLst>
          </p:cNvPr>
          <p:cNvSpPr txBox="1"/>
          <p:nvPr/>
        </p:nvSpPr>
        <p:spPr>
          <a:xfrm>
            <a:off x="496862" y="2739091"/>
            <a:ext cx="3794874" cy="3784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POST request used to send input image, which invokes EFS.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Lamda</a:t>
            </a:r>
            <a:r>
              <a:rPr lang="en-US" sz="1700" dirty="0"/>
              <a:t> can handle processing by using the modules stored in EFS.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Faced Timeout error as it is 30 seconds by default. Since we cannot divide our process into smaller parts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API gateway has max timeout of 30 secs. The process is dependent and cannot be separated out into smaller chunks. Results in a timeout error.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1" name="Picture Placeholder 10" descr="abstract teardrops color palette">
            <a:extLst>
              <a:ext uri="{FF2B5EF4-FFF2-40B4-BE49-F238E27FC236}">
                <a16:creationId xmlns:a16="http://schemas.microsoft.com/office/drawing/2014/main" id="{E2F5ADA4-0862-4B35-A343-57FD3F0979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2" r="1770" b="54212"/>
          <a:stretch/>
        </p:blipFill>
        <p:spPr>
          <a:xfrm>
            <a:off x="4803000" y="3469424"/>
            <a:ext cx="4298937" cy="376352"/>
          </a:xfrm>
          <a:prstGeom prst="rect">
            <a:avLst/>
          </a:prstGeom>
        </p:spPr>
      </p:pic>
      <p:pic>
        <p:nvPicPr>
          <p:cNvPr id="13" name="Picture Placeholder 10" descr="abstract teardrops color palette">
            <a:extLst>
              <a:ext uri="{FF2B5EF4-FFF2-40B4-BE49-F238E27FC236}">
                <a16:creationId xmlns:a16="http://schemas.microsoft.com/office/drawing/2014/main" id="{3E2C9F0B-B319-405B-AC79-90BC6DCD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354" r="79178" b="5818"/>
          <a:stretch/>
        </p:blipFill>
        <p:spPr>
          <a:xfrm>
            <a:off x="8516940" y="282332"/>
            <a:ext cx="878957" cy="3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598799" cy="73151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98799" cy="7319872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01" y="777786"/>
            <a:ext cx="8740740" cy="5759627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D6A4951A-B7F8-45B2-94F4-64E67DA26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673" y="960663"/>
            <a:ext cx="3935286" cy="20197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755" marR="0" lvl="0" indent="0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/>
              <a:t>Group Members</a:t>
            </a:r>
            <a:endParaRPr kumimoji="0" lang="en-US" sz="44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AE676-E6F6-4C3C-9EBE-82CF26BFCA68}"/>
              </a:ext>
            </a:extLst>
          </p:cNvPr>
          <p:cNvSpPr txBox="1"/>
          <p:nvPr/>
        </p:nvSpPr>
        <p:spPr>
          <a:xfrm>
            <a:off x="938673" y="3163299"/>
            <a:ext cx="3935286" cy="313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Tatheer Zahra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Sujay </a:t>
            </a:r>
            <a:r>
              <a:rPr lang="en-US" sz="2400" b="0" i="0" dirty="0" err="1">
                <a:effectLst/>
              </a:rPr>
              <a:t>Koujalgi</a:t>
            </a:r>
            <a:endParaRPr lang="en-US" sz="2400" dirty="0"/>
          </a:p>
        </p:txBody>
      </p:sp>
      <p:pic>
        <p:nvPicPr>
          <p:cNvPr id="3" name="Picture Placeholder 2" descr="abstract swirls to color">
            <a:extLst>
              <a:ext uri="{FF2B5EF4-FFF2-40B4-BE49-F238E27FC236}">
                <a16:creationId xmlns:a16="http://schemas.microsoft.com/office/drawing/2014/main" id="{882DCED7-AC50-47E8-8441-5840B0EEFD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396" y="989971"/>
            <a:ext cx="3851328" cy="2571372"/>
          </a:xfrm>
          <a:prstGeom prst="rect">
            <a:avLst/>
          </a:prstGeom>
        </p:spPr>
      </p:pic>
      <p:pic>
        <p:nvPicPr>
          <p:cNvPr id="11" name="Picture Placeholder 10" descr="abstract swirls  color palette">
            <a:extLst>
              <a:ext uri="{FF2B5EF4-FFF2-40B4-BE49-F238E27FC236}">
                <a16:creationId xmlns:a16="http://schemas.microsoft.com/office/drawing/2014/main" id="{554713A5-280F-4CE4-9267-689382D648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184" b="11184"/>
          <a:stretch>
            <a:fillRect/>
          </a:stretch>
        </p:blipFill>
        <p:spPr>
          <a:xfrm>
            <a:off x="5178396" y="3738638"/>
            <a:ext cx="3851328" cy="4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245" y="477925"/>
            <a:ext cx="2688817" cy="405467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C5F5C0-375A-4751-B24E-1403A3C6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76" y="780286"/>
            <a:ext cx="2240588" cy="34534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did we face timeout error?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245" y="4713842"/>
            <a:ext cx="2688815" cy="211184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24" y="477925"/>
            <a:ext cx="6054674" cy="634959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9FF26-1D9B-F04A-9C0F-062A4186EB31}"/>
              </a:ext>
            </a:extLst>
          </p:cNvPr>
          <p:cNvSpPr txBox="1"/>
          <p:nvPr/>
        </p:nvSpPr>
        <p:spPr>
          <a:xfrm>
            <a:off x="3449020" y="732652"/>
            <a:ext cx="5542103" cy="5840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Steps in our application: 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Image conversion to base64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Base64 conversion to tensor image 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Importing modules from EFS 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Run 4 pretrained dataset on one image 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Transform edited image to byte stream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Return byte stream to user </a:t>
            </a:r>
          </a:p>
          <a:p>
            <a:pPr marL="3429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All of this cannot be done in 30 seconds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5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199" cy="73145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7411D-B4D3-49FA-9E14-3E6663BF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25" y="3158097"/>
            <a:ext cx="3178613" cy="2546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from cloud-based solution </a:t>
            </a:r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" y="3183991"/>
            <a:ext cx="576074" cy="718357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24415" y="0"/>
            <a:ext cx="1176785" cy="73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7575" y="418011"/>
            <a:ext cx="4732376" cy="64182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ssy field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79BF8777-78FF-A742-A8C0-84A6F713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62" y="2171248"/>
            <a:ext cx="4359601" cy="2910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0B9FC-CC5B-4F73-8556-2433268F7EA9}"/>
              </a:ext>
            </a:extLst>
          </p:cNvPr>
          <p:cNvSpPr txBox="1"/>
          <p:nvPr/>
        </p:nvSpPr>
        <p:spPr>
          <a:xfrm>
            <a:off x="4663962" y="4790278"/>
            <a:ext cx="4359601" cy="29100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198148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1" y="0"/>
            <a:ext cx="959879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7411D-B4D3-49FA-9E14-3E6663BF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2" y="594334"/>
            <a:ext cx="3128482" cy="5943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from cloud-based solution 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89F1CA5-22BB-784A-B24B-2FC2E7E2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099" y="770914"/>
            <a:ext cx="2606017" cy="2606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F26F-D1D6-1A4E-A6CF-33C58E4D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78" y="770914"/>
            <a:ext cx="2606017" cy="2606017"/>
          </a:xfrm>
          <a:prstGeom prst="rect">
            <a:avLst/>
          </a:prstGeom>
        </p:spPr>
      </p:pic>
      <p:pic>
        <p:nvPicPr>
          <p:cNvPr id="12" name="Picture 11" descr="A picture containing grass, outdoor, nature, field&#10;&#10;Description automatically generated">
            <a:extLst>
              <a:ext uri="{FF2B5EF4-FFF2-40B4-BE49-F238E27FC236}">
                <a16:creationId xmlns:a16="http://schemas.microsoft.com/office/drawing/2014/main" id="{5AB4BC5E-7FA7-5D41-88C2-856DB496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99" y="3560094"/>
            <a:ext cx="2606017" cy="2606017"/>
          </a:xfrm>
          <a:prstGeom prst="rect">
            <a:avLst/>
          </a:prstGeom>
        </p:spPr>
      </p:pic>
      <p:pic>
        <p:nvPicPr>
          <p:cNvPr id="7" name="Picture 6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4D378EE-9841-2D4F-BF0A-E5032FF45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78" y="3560094"/>
            <a:ext cx="2606017" cy="2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7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 descr="abstract swirl">
            <a:extLst>
              <a:ext uri="{FF2B5EF4-FFF2-40B4-BE49-F238E27FC236}">
                <a16:creationId xmlns:a16="http://schemas.microsoft.com/office/drawing/2014/main" id="{9757C5FD-2C1A-4842-9887-0680F203B8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91" r="1" b="1"/>
          <a:stretch/>
        </p:blipFill>
        <p:spPr>
          <a:xfrm>
            <a:off x="20" y="10"/>
            <a:ext cx="9601180" cy="73151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167EE-FFF8-4BE4-9A43-7D81EED304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8845" y="3370366"/>
            <a:ext cx="4372271" cy="14251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400"/>
              <a:t>Two Parts</a:t>
            </a:r>
            <a:endParaRPr kumimoji="0" lang="en-US" sz="44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627E3-2C92-4539-BFEB-1BED85C45FCB}"/>
              </a:ext>
            </a:extLst>
          </p:cNvPr>
          <p:cNvSpPr txBox="1"/>
          <p:nvPr/>
        </p:nvSpPr>
        <p:spPr>
          <a:xfrm>
            <a:off x="4568845" y="4876800"/>
            <a:ext cx="4372270" cy="175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Machine Learning</a:t>
            </a:r>
          </a:p>
          <a:p>
            <a:pPr marL="800100" indent="-4572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Deploying on the cloud 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879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167EE-FFF8-4BE4-9A43-7D81EED304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731" y="686364"/>
            <a:ext cx="3638709" cy="48716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Part-1: Machine Learning </a:t>
            </a:r>
          </a:p>
        </p:txBody>
      </p:sp>
      <p:pic>
        <p:nvPicPr>
          <p:cNvPr id="3" name="Picture Placeholder 2" descr="abstract swirl">
            <a:extLst>
              <a:ext uri="{FF2B5EF4-FFF2-40B4-BE49-F238E27FC236}">
                <a16:creationId xmlns:a16="http://schemas.microsoft.com/office/drawing/2014/main" id="{9757C5FD-2C1A-4842-9887-0680F203B8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81" r="22372" b="1"/>
          <a:stretch/>
        </p:blipFill>
        <p:spPr>
          <a:xfrm>
            <a:off x="4905506" y="10"/>
            <a:ext cx="4695694" cy="73151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627E3-2C92-4539-BFEB-1BED85C45FCB}"/>
              </a:ext>
            </a:extLst>
          </p:cNvPr>
          <p:cNvSpPr txBox="1"/>
          <p:nvPr/>
        </p:nvSpPr>
        <p:spPr>
          <a:xfrm>
            <a:off x="4568845" y="4876800"/>
            <a:ext cx="4372270" cy="175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FC5C5E-3AFF-412E-8BAB-E219AAAEA4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/>
          </a:bodyPr>
          <a:lstStyle/>
          <a:p>
            <a:pPr marL="71755">
              <a:lnSpc>
                <a:spcPct val="100000"/>
              </a:lnSpc>
              <a:spcBef>
                <a:spcPts val="472"/>
              </a:spcBef>
            </a:pPr>
            <a:r>
              <a:rPr lang="en-US" sz="3000" dirty="0"/>
              <a:t>Model: </a:t>
            </a:r>
            <a:r>
              <a:rPr lang="en-US" sz="3000" dirty="0" err="1"/>
              <a:t>CycleGAN</a:t>
            </a:r>
            <a:r>
              <a:rPr lang="en-US" sz="3000" dirty="0">
                <a:latin typeface="Calibri"/>
                <a:cs typeface="Calibri"/>
              </a:rPr>
              <a:t>  </a:t>
            </a:r>
            <a:endParaRPr lang="en-US" sz="3000" dirty="0"/>
          </a:p>
        </p:txBody>
      </p:sp>
      <p:pic>
        <p:nvPicPr>
          <p:cNvPr id="11" name="Picture Placeholder 10" descr="abstract hexagons color palette">
            <a:extLst>
              <a:ext uri="{FF2B5EF4-FFF2-40B4-BE49-F238E27FC236}">
                <a16:creationId xmlns:a16="http://schemas.microsoft.com/office/drawing/2014/main" id="{920C016F-0D21-4CED-8596-C36FBC408D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94731" y="191386"/>
            <a:ext cx="4847103" cy="486657"/>
          </a:xfrm>
        </p:spPr>
      </p:pic>
      <p:pic>
        <p:nvPicPr>
          <p:cNvPr id="3" name="Picture Placeholder 2" descr="hexagons to color">
            <a:extLst>
              <a:ext uri="{FF2B5EF4-FFF2-40B4-BE49-F238E27FC236}">
                <a16:creationId xmlns:a16="http://schemas.microsoft.com/office/drawing/2014/main" id="{B3C8B500-CB0C-414E-B369-B27FC8991C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ACFC0-F35C-450E-9B23-5149A97946C3}"/>
              </a:ext>
            </a:extLst>
          </p:cNvPr>
          <p:cNvSpPr txBox="1"/>
          <p:nvPr/>
        </p:nvSpPr>
        <p:spPr>
          <a:xfrm>
            <a:off x="1780739" y="1371601"/>
            <a:ext cx="522798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Started with basic GANs-had generalization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Shifted to </a:t>
            </a:r>
            <a:r>
              <a:rPr lang="en-US" sz="2400" dirty="0" err="1"/>
              <a:t>CycleGAN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CycleGAN</a:t>
            </a:r>
            <a:r>
              <a:rPr lang="en-US" sz="2400" dirty="0"/>
              <a:t> provides image to 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Input image-&gt;</a:t>
            </a:r>
            <a:r>
              <a:rPr lang="en-US" sz="2400" dirty="0" err="1"/>
              <a:t>CycleGAN</a:t>
            </a:r>
            <a:r>
              <a:rPr lang="en-US" sz="2400" dirty="0"/>
              <a:t>-&gt;Output image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C9915-42BD-4B7D-899E-61F1940F8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739" y="4049257"/>
            <a:ext cx="5227983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372D-5161-4E1C-90ED-35BE2286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2640"/>
            <a:ext cx="5373623" cy="90927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645149"/>
                </a:solidFill>
              </a:rPr>
              <a:t>Our Modifications </a:t>
            </a:r>
            <a:endParaRPr lang="en-US" sz="2800" dirty="0">
              <a:solidFill>
                <a:srgbClr val="645149"/>
              </a:solidFill>
              <a:latin typeface="Calibri"/>
              <a:cs typeface="Calibri"/>
            </a:endParaRPr>
          </a:p>
        </p:txBody>
      </p:sp>
      <p:pic>
        <p:nvPicPr>
          <p:cNvPr id="4" name="Picture Placeholder 3" descr="abstract hexagons">
            <a:extLst>
              <a:ext uri="{FF2B5EF4-FFF2-40B4-BE49-F238E27FC236}">
                <a16:creationId xmlns:a16="http://schemas.microsoft.com/office/drawing/2014/main" id="{C69CC0EA-1B34-44DB-A8C7-71CE34F324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A0B2B-5F61-4BBE-84A2-4BD209C0FFB1}"/>
              </a:ext>
            </a:extLst>
          </p:cNvPr>
          <p:cNvSpPr txBox="1"/>
          <p:nvPr/>
        </p:nvSpPr>
        <p:spPr>
          <a:xfrm>
            <a:off x="2098791" y="1759227"/>
            <a:ext cx="5227983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conversion from one dataset to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Instead of passing an entire dataset, frames from our webcam were passed.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frame was considered as an individual image, and modifications were applied to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61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372D-5161-4E1C-90ED-35BE2286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2640"/>
            <a:ext cx="5373623" cy="90927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645149"/>
                </a:solidFill>
              </a:rPr>
              <a:t>How did we do it?  </a:t>
            </a:r>
            <a:endParaRPr lang="en-US" sz="2800" dirty="0">
              <a:solidFill>
                <a:srgbClr val="645149"/>
              </a:solidFill>
              <a:latin typeface="Calibri"/>
              <a:cs typeface="Calibri"/>
            </a:endParaRPr>
          </a:p>
        </p:txBody>
      </p:sp>
      <p:pic>
        <p:nvPicPr>
          <p:cNvPr id="4" name="Picture Placeholder 3" descr="abstract hexagons">
            <a:extLst>
              <a:ext uri="{FF2B5EF4-FFF2-40B4-BE49-F238E27FC236}">
                <a16:creationId xmlns:a16="http://schemas.microsoft.com/office/drawing/2014/main" id="{C69CC0EA-1B34-44DB-A8C7-71CE34F324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E6BC1106-0FD7-41E4-A0BD-177E28803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932174"/>
              </p:ext>
            </p:extLst>
          </p:nvPr>
        </p:nvGraphicFramePr>
        <p:xfrm>
          <a:off x="2098791" y="1759227"/>
          <a:ext cx="5227983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00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01730" y="509598"/>
            <a:ext cx="0" cy="390144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728" y="4942449"/>
            <a:ext cx="9008050" cy="196720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4372D-5161-4E1C-90ED-35BE2286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36" y="5073747"/>
            <a:ext cx="8772635" cy="9924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>
                <a:solidFill>
                  <a:srgbClr val="FFFFFF"/>
                </a:solidFill>
                <a:latin typeface="+mj-lt"/>
                <a:cs typeface="+mj-cs"/>
              </a:rPr>
              <a:t>Results  </a:t>
            </a:r>
          </a:p>
        </p:txBody>
      </p:sp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93B7E4-E9BB-42F0-9213-CA6B45B18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2" r="43564" b="3"/>
          <a:stretch/>
        </p:blipFill>
        <p:spPr>
          <a:xfrm>
            <a:off x="252031" y="621381"/>
            <a:ext cx="2697667" cy="3677876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FE47134-3C3A-4ECA-ACA2-330CD29CC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8" t="204" r="43120" b="-206"/>
          <a:stretch/>
        </p:blipFill>
        <p:spPr>
          <a:xfrm>
            <a:off x="3435086" y="646064"/>
            <a:ext cx="2703743" cy="366072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02" y="509598"/>
            <a:ext cx="0" cy="390144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D41859-34DF-42A3-BE9C-412B83913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3" r="43131" b="-3"/>
          <a:stretch/>
        </p:blipFill>
        <p:spPr>
          <a:xfrm>
            <a:off x="6654158" y="646064"/>
            <a:ext cx="2696334" cy="367611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0217" y="6121270"/>
            <a:ext cx="612076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92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012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bstract swirls  color palette">
            <a:extLst>
              <a:ext uri="{FF2B5EF4-FFF2-40B4-BE49-F238E27FC236}">
                <a16:creationId xmlns:a16="http://schemas.microsoft.com/office/drawing/2014/main" id="{554713A5-280F-4CE4-9267-689382D648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184" b="11184"/>
          <a:stretch>
            <a:fillRect/>
          </a:stretch>
        </p:blipFill>
        <p:spPr>
          <a:xfrm>
            <a:off x="489569" y="1878046"/>
            <a:ext cx="3050873" cy="394742"/>
          </a:xfrm>
          <a:prstGeom prst="rect">
            <a:avLst/>
          </a:prstGeom>
        </p:spPr>
      </p:pic>
      <p:pic>
        <p:nvPicPr>
          <p:cNvPr id="3" name="Picture Placeholder 2" descr="abstract swirls to color">
            <a:extLst>
              <a:ext uri="{FF2B5EF4-FFF2-40B4-BE49-F238E27FC236}">
                <a16:creationId xmlns:a16="http://schemas.microsoft.com/office/drawing/2014/main" id="{882DCED7-AC50-47E8-8441-5840B0EEFD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69" y="4217504"/>
            <a:ext cx="3050873" cy="2036942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167" y="3558258"/>
            <a:ext cx="2592324" cy="341376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8622" y="664826"/>
            <a:ext cx="5174503" cy="598174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D6A4951A-B7F8-45B2-94F4-64E67DA26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4206" y="1267879"/>
            <a:ext cx="4443321" cy="1703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755" marR="0" lvl="0" indent="0" defTabSz="91440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AE676-E6F6-4C3C-9EBE-82CF26BFCA68}"/>
              </a:ext>
            </a:extLst>
          </p:cNvPr>
          <p:cNvSpPr txBox="1"/>
          <p:nvPr/>
        </p:nvSpPr>
        <p:spPr>
          <a:xfrm>
            <a:off x="4304207" y="3198163"/>
            <a:ext cx="3548202" cy="2910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Training deep learning models on local system is computationally expensive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Local applications are not accessible to everyone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GPU based solutions are expensive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 Cross platform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295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int by numbers_Abstracts_Win32_mlw - v2" id="{8D116FCF-8015-4A68-BDEF-B0CE06874A9C}" vid="{43BD5ADD-E781-4B41-9542-D5F6AF54347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63597ffe504ac265edad30776f92abe7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c1fbb79cae71899274aec0ef068c36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515756-D1FA-4CD3-A15F-A0798B80A1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83441C-E72E-4C89-8C91-16C8127C20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DC5A3B-134E-4222-AC0A-1D9940E4F1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Abstracts paint by numbers</Template>
  <TotalTime>930</TotalTime>
  <Words>594</Words>
  <Application>Microsoft Office PowerPoint</Application>
  <PresentationFormat>Custom</PresentationFormat>
  <Paragraphs>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Serverless Image Conversion</vt:lpstr>
      <vt:lpstr>Group Members</vt:lpstr>
      <vt:lpstr>Two Parts</vt:lpstr>
      <vt:lpstr>Part-1: Machine Learning </vt:lpstr>
      <vt:lpstr>Model: CycleGAN  </vt:lpstr>
      <vt:lpstr>Our Modifications </vt:lpstr>
      <vt:lpstr>How did we do it?  </vt:lpstr>
      <vt:lpstr>Results  </vt:lpstr>
      <vt:lpstr>Challenges</vt:lpstr>
      <vt:lpstr>Why did we choose cloud? </vt:lpstr>
      <vt:lpstr>Part-2: Deploying on cloud </vt:lpstr>
      <vt:lpstr>ARCHITECTURE</vt:lpstr>
      <vt:lpstr>EFS </vt:lpstr>
      <vt:lpstr>EC2   </vt:lpstr>
      <vt:lpstr>EC2: CHALLENGES    </vt:lpstr>
      <vt:lpstr>EC2: OUR SOLUTION     </vt:lpstr>
      <vt:lpstr>EC2   </vt:lpstr>
      <vt:lpstr>Lambda   </vt:lpstr>
      <vt:lpstr>API Gateway and Timeout Error  </vt:lpstr>
      <vt:lpstr>Why did we face timeout error? </vt:lpstr>
      <vt:lpstr>Results from cloud-based solution </vt:lpstr>
      <vt:lpstr>Results from cloud-based solution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Image Conversion</dc:title>
  <dc:creator>Zahra, Tatheer</dc:creator>
  <cp:lastModifiedBy>Zahra, Tatheer</cp:lastModifiedBy>
  <cp:revision>27</cp:revision>
  <dcterms:created xsi:type="dcterms:W3CDTF">2021-12-07T17:11:57Z</dcterms:created>
  <dcterms:modified xsi:type="dcterms:W3CDTF">2021-12-10T19:51:00Z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